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257" r:id="rId2"/>
    <p:sldId id="256" r:id="rId3"/>
    <p:sldId id="258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30"/>
    <p:restoredTop sz="94668"/>
  </p:normalViewPr>
  <p:slideViewPr>
    <p:cSldViewPr snapToGrid="0" snapToObjects="1">
      <p:cViewPr varScale="1">
        <p:scale>
          <a:sx n="134" d="100"/>
          <a:sy n="134" d="100"/>
        </p:scale>
        <p:origin x="20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D16285-EC8C-D541-AEA9-25EFB793B9DB}" type="datetimeFigureOut">
              <a:rPr lang="de-DE" smtClean="0"/>
              <a:t>16.07.20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B4FD1E-8B02-284E-A2D0-F31FA0530B4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60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4FD1E-8B02-284E-A2D0-F31FA0530B4C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66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7035547-E65F-3149-861F-4BD8666C45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3"/>
            <a:ext cx="4064400" cy="6858001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E794051D-9801-4143-AA9F-2DB16EEFCE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3800" y="-3"/>
            <a:ext cx="4064400" cy="6858001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E14506A3-2245-6340-88FC-7FE46E253F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7600" y="-3"/>
            <a:ext cx="4064400" cy="6858001"/>
          </a:xfrm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319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11">
            <a:extLst>
              <a:ext uri="{FF2B5EF4-FFF2-40B4-BE49-F238E27FC236}">
                <a16:creationId xmlns:a16="http://schemas.microsoft.com/office/drawing/2014/main" id="{E14506A3-2245-6340-88FC-7FE46E253FB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698975" y="1499859"/>
            <a:ext cx="3960000" cy="385828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de-DE"/>
          </a:p>
        </p:txBody>
      </p:sp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B7035547-E65F-3149-861F-4BD8666C4562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475876" y="1499859"/>
            <a:ext cx="3960000" cy="385828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/>
          <a:lstStyle/>
          <a:p>
            <a:endParaRPr lang="de-DE"/>
          </a:p>
        </p:txBody>
      </p:sp>
      <p:sp>
        <p:nvSpPr>
          <p:cNvPr id="13" name="Bildplatzhalter 11">
            <a:extLst>
              <a:ext uri="{FF2B5EF4-FFF2-40B4-BE49-F238E27FC236}">
                <a16:creationId xmlns:a16="http://schemas.microsoft.com/office/drawing/2014/main" id="{E794051D-9801-4143-AA9F-2DB16EEFCE4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3576000" y="909000"/>
            <a:ext cx="5040000" cy="5040000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608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978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5E53A09-B15A-6E48-9F51-77BB4E5AF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D0E5F5-A376-874E-9C81-DEC0976F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D9D94D-2415-8840-AD25-588DADC9D2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07DA7-8A5F-0C49-8D2A-F2A32CB2A2F7}" type="datetimeFigureOut">
              <a:rPr lang="de-DE" smtClean="0"/>
              <a:t>16.07.20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50182D-2B0F-AF4C-B793-7B20A6C9AB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140575-64B3-1D45-9D63-2E05E8117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B242F-8095-414A-85AC-3CC886657E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281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F0BC8A22-9C64-FF40-8C17-285564C6751B}"/>
              </a:ext>
            </a:extLst>
          </p:cNvPr>
          <p:cNvSpPr txBox="1"/>
          <p:nvPr/>
        </p:nvSpPr>
        <p:spPr>
          <a:xfrm>
            <a:off x="271847" y="3178252"/>
            <a:ext cx="92428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600" dirty="0">
                <a:solidFill>
                  <a:schemeClr val="bg1"/>
                </a:solidFill>
                <a:ea typeface="Segoe UI Symbol" panose="020B0502040204020203" pitchFamily="34" charset="0"/>
                <a:cs typeface="Corsiva Hebrew" pitchFamily="2" charset="-79"/>
              </a:rPr>
              <a:t>Noch eine Variante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7A6EFE5-76FF-6D45-B592-93FD86005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14" y="-12358"/>
            <a:ext cx="12216714" cy="8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Essen, Tisch, drinnen, Teller enthält.&#10;&#10;Automatisch generierte Beschreibung">
            <a:extLst>
              <a:ext uri="{FF2B5EF4-FFF2-40B4-BE49-F238E27FC236}">
                <a16:creationId xmlns:a16="http://schemas.microsoft.com/office/drawing/2014/main" id="{F7552B7F-3C87-5142-A4C5-37556BAB48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0262" r="30262"/>
          <a:stretch/>
        </p:blipFill>
        <p:spPr>
          <a:prstGeom prst="rect">
            <a:avLst/>
          </a:prstGeom>
        </p:spPr>
      </p:pic>
      <p:pic>
        <p:nvPicPr>
          <p:cNvPr id="5" name="Bildplatzhalter 4" descr="Ein Bild, das Essen, Gericht, Sandwich, sitzend enthält.&#10;&#10;Automatisch generierte Beschreibung">
            <a:extLst>
              <a:ext uri="{FF2B5EF4-FFF2-40B4-BE49-F238E27FC236}">
                <a16:creationId xmlns:a16="http://schemas.microsoft.com/office/drawing/2014/main" id="{9A267783-3659-3E41-A35A-8385861014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30241" r="30241"/>
          <a:stretch/>
        </p:blipFill>
        <p:spPr>
          <a:prstGeom prst="rect">
            <a:avLst/>
          </a:prstGeom>
        </p:spPr>
      </p:pic>
      <p:pic>
        <p:nvPicPr>
          <p:cNvPr id="8" name="Bildplatzhalter 7" descr="Ein Bild, das Essen, Tisch, draußen, Teller enthält.&#10;&#10;Automatisch generierte Beschreibung">
            <a:extLst>
              <a:ext uri="{FF2B5EF4-FFF2-40B4-BE49-F238E27FC236}">
                <a16:creationId xmlns:a16="http://schemas.microsoft.com/office/drawing/2014/main" id="{36E7BA5D-4EFF-2548-BA0B-2688EB78BB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5"/>
          <a:srcRect l="30247" r="30247"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27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Essen, Gericht, Sandwich, sitzend enthält.&#10;&#10;Automatisch generierte Beschreibung">
            <a:extLst>
              <a:ext uri="{FF2B5EF4-FFF2-40B4-BE49-F238E27FC236}">
                <a16:creationId xmlns:a16="http://schemas.microsoft.com/office/drawing/2014/main" id="{104035C4-FFF8-6447-AFC4-4C8BDA9AB7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5779" r="15779"/>
          <a:stretch/>
        </p:blipFill>
        <p:spPr/>
      </p:pic>
      <p:pic>
        <p:nvPicPr>
          <p:cNvPr id="12" name="Bildplatzhalter 11" descr="Ein Bild, das Essen, Tisch, draußen, Teller enthält.&#10;&#10;Automatisch generierte Beschreibung">
            <a:extLst>
              <a:ext uri="{FF2B5EF4-FFF2-40B4-BE49-F238E27FC236}">
                <a16:creationId xmlns:a16="http://schemas.microsoft.com/office/drawing/2014/main" id="{956205BD-B0C2-B442-A902-7790C02E6E7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5789" r="15789"/>
          <a:stretch/>
        </p:blipFill>
        <p:spPr/>
      </p:pic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96AC00E2-BB39-4A4D-866C-31030A1EAD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/>
          <a:srcRect l="16693" r="16693"/>
          <a:stretch/>
        </p:blipFill>
        <p:spPr/>
      </p:pic>
    </p:spTree>
    <p:extLst>
      <p:ext uri="{BB962C8B-B14F-4D97-AF65-F5344CB8AC3E}">
        <p14:creationId xmlns:p14="http://schemas.microsoft.com/office/powerpoint/2010/main" val="4255253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Breitbild</PresentationFormat>
  <Paragraphs>2</Paragraphs>
  <Slides>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Parissa Kahvand</dc:creator>
  <cp:lastModifiedBy>Parissa Kahvand</cp:lastModifiedBy>
  <cp:revision>4</cp:revision>
  <dcterms:created xsi:type="dcterms:W3CDTF">2020-07-16T01:31:29Z</dcterms:created>
  <dcterms:modified xsi:type="dcterms:W3CDTF">2020-07-16T02:02:47Z</dcterms:modified>
</cp:coreProperties>
</file>