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08"/>
    <p:restoredTop sz="94681"/>
  </p:normalViewPr>
  <p:slideViewPr>
    <p:cSldViewPr snapToGrid="0" snapToObjects="1">
      <p:cViewPr varScale="1">
        <p:scale>
          <a:sx n="128" d="100"/>
          <a:sy n="128" d="100"/>
        </p:scale>
        <p:origin x="168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CF3DAC-0F83-A546-897A-C4E878497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A116925-1F82-F248-9888-75F2CB804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9F1C62-AC36-6A42-B63B-FB946C717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17B-377D-6F4B-943C-A8D50A08277C}" type="datetimeFigureOut">
              <a:rPr lang="de-DE" smtClean="0"/>
              <a:t>13.08.20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E9A261-A253-3A46-9591-0B4C2BF09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8FDBE5-F931-DE47-A840-F6B192E88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0AEC-7E34-B440-8216-B56DF31AB3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952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19CD54-21DA-3C48-A689-47A56A62D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A2163DA-3B15-814A-AE8F-119D26C2E7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340801-089B-5A44-AA88-082FA344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17B-377D-6F4B-943C-A8D50A08277C}" type="datetimeFigureOut">
              <a:rPr lang="de-DE" smtClean="0"/>
              <a:t>13.08.20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AEB65F-C54A-9C4B-BD68-08CE6D0CE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1D2BFD-B21B-714C-B255-4D6093326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0AEC-7E34-B440-8216-B56DF31AB3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979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5C71727-9CE7-6846-9E73-C9513630ED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31621A0-29E4-614A-B410-AA5A0947F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565A2E-E709-3542-B465-41395E45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17B-377D-6F4B-943C-A8D50A08277C}" type="datetimeFigureOut">
              <a:rPr lang="de-DE" smtClean="0"/>
              <a:t>13.08.20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8A08D9-51E9-8C48-AA55-D369ECD4C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4D810E-8B56-E34F-9653-1207AA622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0AEC-7E34-B440-8216-B56DF31AB3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828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432342-CA6B-2548-A57E-B522C69AB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2C5EEF-E2BA-F044-8D77-E2FC3BADB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2B803C-179C-BD45-BA57-4FCD83F87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17B-377D-6F4B-943C-A8D50A08277C}" type="datetimeFigureOut">
              <a:rPr lang="de-DE" smtClean="0"/>
              <a:t>13.08.20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2E4B2F-F20A-7542-80A2-B7905134A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7D9667-9A0F-864F-8A62-FB312DB33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0AEC-7E34-B440-8216-B56DF31AB3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4210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FF6725-FC9F-A048-BD6D-584E2FD8E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2150EE-AE02-CB49-A581-2C81DEEE2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E87D31-2F5B-A844-9EC8-879E3134D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17B-377D-6F4B-943C-A8D50A08277C}" type="datetimeFigureOut">
              <a:rPr lang="de-DE" smtClean="0"/>
              <a:t>13.08.20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E6C455-9CBD-2549-9E03-75AB9C1D2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2F4043-3DE7-6A43-9AC2-8D332BC68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0AEC-7E34-B440-8216-B56DF31AB3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12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EB1553-5481-FB4D-BF74-DAF6B1064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05F295-F08F-AA43-AAAB-36F23008FB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562D6C1-786E-C04D-B36C-8FC15E1E4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424A3C7-2427-C240-B67F-CB45DF5F0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17B-377D-6F4B-943C-A8D50A08277C}" type="datetimeFigureOut">
              <a:rPr lang="de-DE" smtClean="0"/>
              <a:t>13.08.20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C3D82FF-1BE8-7B44-AB98-DC17B0BD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931C35-CCA4-E442-A2F2-9F7C9C8B2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0AEC-7E34-B440-8216-B56DF31AB3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199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151E5E-2591-2E40-B7F7-AA97AD0DE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5C275A-D038-664E-8035-791C1CB86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9397C6-47FD-FD4B-83B2-60D39FC5C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C695048-3756-414E-9CAB-83EA4B76DE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EE491EC-9913-9346-9464-B1C4C05A44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C3DD2C-A050-AB46-90B7-32A2D3A4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17B-377D-6F4B-943C-A8D50A08277C}" type="datetimeFigureOut">
              <a:rPr lang="de-DE" smtClean="0"/>
              <a:t>13.08.20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D916794-A739-C242-BDDA-11FE2138B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6F51E48-AB06-044A-995B-7863922D6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0AEC-7E34-B440-8216-B56DF31AB3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038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66DF14-73F9-594E-9FFA-63006EAD3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9FD1095-868C-6C42-9DA7-2E4CB6A62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17B-377D-6F4B-943C-A8D50A08277C}" type="datetimeFigureOut">
              <a:rPr lang="de-DE" smtClean="0"/>
              <a:t>13.08.20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BF59EA3-E891-504A-B089-9AE769E34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E754FC4-E695-3B43-BC41-C3340B786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0AEC-7E34-B440-8216-B56DF31AB3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753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6B5C31D-D509-6742-A9AE-02FF07E9B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17B-377D-6F4B-943C-A8D50A08277C}" type="datetimeFigureOut">
              <a:rPr lang="de-DE" smtClean="0"/>
              <a:t>13.08.20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8CBFE57-FC04-4244-89FC-AE70067E6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EAECC2-2F0E-914B-BD64-80D76F1F5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0AEC-7E34-B440-8216-B56DF31AB3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33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1BEF3D-264E-664C-84A0-925A91753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97F21C-EE97-4A42-824D-E99A2DD3A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D8B58BA-18D2-454E-9C86-AEE8CB967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9DF1B3A-6CAF-974E-9901-23C983DD7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17B-377D-6F4B-943C-A8D50A08277C}" type="datetimeFigureOut">
              <a:rPr lang="de-DE" smtClean="0"/>
              <a:t>13.08.20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A1D64CA-1384-6041-98F0-DA3CAB850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71E6FE5-690A-A842-AE50-569FA7C89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0AEC-7E34-B440-8216-B56DF31AB3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903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89A3D-080E-074C-8D57-15A3B3505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98BB7EE-2E5C-4E42-B0E4-3046C4932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FC55BDF-9153-ED49-9C9F-11070C220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6AFF6B1-9208-4B40-9B9B-887AC73C9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E17B-377D-6F4B-943C-A8D50A08277C}" type="datetimeFigureOut">
              <a:rPr lang="de-DE" smtClean="0"/>
              <a:t>13.08.20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19C411-FAFB-FC40-8FD3-CD6871233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5B62DD3-216C-B746-8AC5-852771F35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80AEC-7E34-B440-8216-B56DF31AB3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83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056BD98-47A4-0B48-AAB1-6D2A8A35B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BF62A59-36A1-444A-B8BA-CA03E333B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7E6C18-5B30-F04B-98FC-A04E80CC4C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5E17B-377D-6F4B-943C-A8D50A08277C}" type="datetimeFigureOut">
              <a:rPr lang="de-DE" smtClean="0"/>
              <a:t>13.08.20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36B868-29F4-3247-A954-29B579BED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C38DC0-510C-E842-8392-13D66F37BB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80AEC-7E34-B440-8216-B56DF31AB30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343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A491759A-457B-0645-8560-A34B32DB7409}"/>
              </a:ext>
            </a:extLst>
          </p:cNvPr>
          <p:cNvSpPr txBox="1"/>
          <p:nvPr/>
        </p:nvSpPr>
        <p:spPr>
          <a:xfrm>
            <a:off x="4593020" y="3013500"/>
            <a:ext cx="52761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dirty="0"/>
              <a:t>PowerPoint Tutorial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5E428FC-0A8F-6B4C-BE45-655C6600A6B7}"/>
              </a:ext>
            </a:extLst>
          </p:cNvPr>
          <p:cNvSpPr/>
          <p:nvPr/>
        </p:nvSpPr>
        <p:spPr>
          <a:xfrm>
            <a:off x="0" y="2093310"/>
            <a:ext cx="4114800" cy="2479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19C9169E-76C7-004C-B2B6-E50FE21BBC67}"/>
              </a:ext>
            </a:extLst>
          </p:cNvPr>
          <p:cNvGrpSpPr/>
          <p:nvPr/>
        </p:nvGrpSpPr>
        <p:grpSpPr>
          <a:xfrm>
            <a:off x="3169920" y="2676808"/>
            <a:ext cx="1504380" cy="1504380"/>
            <a:chOff x="2894900" y="1402080"/>
            <a:chExt cx="1504380" cy="1504380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51D4414-BD8A-DB42-B69E-64D8C3B931BD}"/>
                </a:ext>
              </a:extLst>
            </p:cNvPr>
            <p:cNvSpPr/>
            <p:nvPr/>
          </p:nvSpPr>
          <p:spPr>
            <a:xfrm>
              <a:off x="2894900" y="1402080"/>
              <a:ext cx="1504380" cy="15043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" name="Grafik 9" descr="Atom">
              <a:extLst>
                <a:ext uri="{FF2B5EF4-FFF2-40B4-BE49-F238E27FC236}">
                  <a16:creationId xmlns:a16="http://schemas.microsoft.com/office/drawing/2014/main" id="{070BCFC2-8130-5C4D-B987-DBEEC65A5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18038" y="1425218"/>
              <a:ext cx="1458104" cy="14581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806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0 L -0.5931 0 " pathEditMode="relative" rAng="0" ptsTypes="AA">
                                      <p:cBhvr>
                                        <p:cTn id="15" dur="2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6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Macintosh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Parissa Kahvand</dc:creator>
  <cp:lastModifiedBy>Parissa Kahvand</cp:lastModifiedBy>
  <cp:revision>2</cp:revision>
  <dcterms:created xsi:type="dcterms:W3CDTF">2020-07-28T09:23:35Z</dcterms:created>
  <dcterms:modified xsi:type="dcterms:W3CDTF">2020-08-13T11:26:05Z</dcterms:modified>
</cp:coreProperties>
</file>