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"/>
  </p:notesMasterIdLst>
  <p:sldIdLst>
    <p:sldId id="316" r:id="rId2"/>
    <p:sldId id="31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0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13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Q Mark Book" pitchFamily="2" charset="77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Q Mark Book" pitchFamily="2" charset="77"/>
              </a:defRPr>
            </a:lvl1pPr>
          </a:lstStyle>
          <a:p>
            <a:fld id="{4B88F4FC-32DD-6147-BA3F-968D8ED9B0D1}" type="datetimeFigureOut">
              <a:rPr lang="de-DE" smtClean="0"/>
              <a:pPr/>
              <a:t>13.01.22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Q Mark Book" pitchFamily="2" charset="77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Q Mark Book" pitchFamily="2" charset="77"/>
              </a:defRPr>
            </a:lvl1pPr>
          </a:lstStyle>
          <a:p>
            <a:fld id="{EED2B401-D37B-9F49-9B0B-66D8E0F0164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7988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Q Mark Book" pitchFamily="2" charset="77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862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11FF49-F40F-BA44-A5DA-E1571DD1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88D067-8319-AB44-AFC5-6F1E50940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2759CE-C78B-CB48-9C21-6EEE27211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7A41FE-DEA3-5943-A5E2-CDAB1179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A41257-6542-B547-9E65-10D5650F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81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CA6FA72-9E81-CA46-9297-DAAF3653F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E142C3-32B6-AC47-AC9B-E2B120876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250E12-1EEE-954C-922E-CABE0072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CDA6A3-9956-FF4C-B854-7EB0971F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50CEA7-88DD-C540-82A5-BD08CEBB7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38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96950-ED3D-254B-8636-6739E0BE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F77E00-CED3-6C41-88AD-29F5A3C51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896777-8930-B64F-861C-78D3CEF1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3F35EE-EDAB-6C4B-93D8-58637DD6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0877D1-BAB4-DB48-BE19-2DDFFD491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71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5B17E-92D3-8945-8391-20DF33F15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D6011C-DF5D-BE49-8C90-E5DEADD6B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C5A755-B03B-CA43-AE77-3B5F94C1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F7F21B-C967-8843-993B-D1B43581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704CE1-A702-2744-B940-4B1ED7048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49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E8474-607D-894B-A684-C86C9128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F92CAB-19AF-2047-A7E5-6C7B066B97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772F6CA-0AE3-1A4A-96B4-E3864A91B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2B0D82-DA73-034F-95D6-ACF252B2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4FC87A-38A1-4F42-A75C-AE30EC87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6F35D9-864C-7349-AE94-2FBFFB66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69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044EA-C62A-F24D-A278-00E22CBE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625D15-DF4E-BD4E-8E0C-455F21DA9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7DD08C-F8D5-2342-97D5-F74D5BB1E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5345D7-0907-8E43-B900-8B5BDB796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9B4E17-43DE-6142-9ACA-FE34B5918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213F2C-162F-C44B-807D-66987FF8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70B2149-1A21-1149-931F-CA09F06A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21A362-F337-5249-A923-094010FD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66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AAC22B-3637-724E-A6DB-F8C7613A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0025CD-3326-0747-B7B7-1A0DBD6B9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F5A0B06-BAE1-A94F-9CCC-37B98535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847D8A5-0A17-EB4C-A102-EAA7F83F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22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06AC4BF-B38C-684F-B5A6-F04555BAA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10E38C7-DD8A-AF4E-9592-C4BBAC02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E6358FC-18D9-7042-A005-46A4F39C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42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AEA80-6BBA-2F44-A079-D42D54766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847DEA-8766-634C-9A2E-6EE335D3E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C7C848-720A-E146-B88F-01D719F1A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9EFCEA-1570-2F46-9F9A-AAB3094C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9CDBC7-7539-6D47-9117-5AFE6DC8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232C96-2D9B-E44B-A3D7-06A89B17B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090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9B9CC-B1ED-8C48-8069-2286F0A7F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A1A1FA4-3729-6545-86B7-5C3F47998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E840FAF-0987-FB44-904D-530C63FB6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4741F3-2E8B-5146-9EE3-64B25E6F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C9A8BB-FBDB-304B-8BD1-C3431D3C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9F03A8-DA4E-C049-8517-BAB152E47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2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60DD455-40B4-8348-A162-A3C91B16B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B80926-2B6C-2142-A0AB-15447EC90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A9BD8E-15D2-5F4A-B3E3-FFDE5C621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D3867-D9CB-344C-9805-6AEE69162146}" type="datetimeFigureOut">
              <a:rPr lang="de-DE" smtClean="0"/>
              <a:t>13.01.22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C36CE-0FC1-4B4F-8B07-AA7B1EF18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9F6D7-3997-CF4C-9978-B7715F7A7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32F34-1988-2846-9601-9AE74057C1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80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uppieren 428">
            <a:extLst>
              <a:ext uri="{FF2B5EF4-FFF2-40B4-BE49-F238E27FC236}">
                <a16:creationId xmlns:a16="http://schemas.microsoft.com/office/drawing/2014/main" id="{8DDC1F3E-1AC2-3C4E-8D34-B10B8422560B}"/>
              </a:ext>
            </a:extLst>
          </p:cNvPr>
          <p:cNvGrpSpPr/>
          <p:nvPr/>
        </p:nvGrpSpPr>
        <p:grpSpPr>
          <a:xfrm>
            <a:off x="1054658" y="672730"/>
            <a:ext cx="5041342" cy="5050083"/>
            <a:chOff x="7208729" y="1067513"/>
            <a:chExt cx="3281523" cy="3287213"/>
          </a:xfrm>
        </p:grpSpPr>
        <p:grpSp>
          <p:nvGrpSpPr>
            <p:cNvPr id="430" name="Gruppieren 429">
              <a:extLst>
                <a:ext uri="{FF2B5EF4-FFF2-40B4-BE49-F238E27FC236}">
                  <a16:creationId xmlns:a16="http://schemas.microsoft.com/office/drawing/2014/main" id="{8588D299-F551-8B4B-86BA-F45005741867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457" name="Stern mit 5 Zacken 456">
                <a:extLst>
                  <a:ext uri="{FF2B5EF4-FFF2-40B4-BE49-F238E27FC236}">
                    <a16:creationId xmlns:a16="http://schemas.microsoft.com/office/drawing/2014/main" id="{809668AB-33ED-5E4A-8C63-F747AEC2628A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8" name="Stern mit 5 Zacken 457">
                <a:extLst>
                  <a:ext uri="{FF2B5EF4-FFF2-40B4-BE49-F238E27FC236}">
                    <a16:creationId xmlns:a16="http://schemas.microsoft.com/office/drawing/2014/main" id="{36374C2E-2EFB-CA42-BB82-4330A6D994BA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9" name="Stern mit 5 Zacken 458">
                <a:extLst>
                  <a:ext uri="{FF2B5EF4-FFF2-40B4-BE49-F238E27FC236}">
                    <a16:creationId xmlns:a16="http://schemas.microsoft.com/office/drawing/2014/main" id="{AA9BD4E4-C790-C340-B97A-8522921ADBFD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0" name="Stern mit 5 Zacken 459">
                <a:extLst>
                  <a:ext uri="{FF2B5EF4-FFF2-40B4-BE49-F238E27FC236}">
                    <a16:creationId xmlns:a16="http://schemas.microsoft.com/office/drawing/2014/main" id="{271C431F-89A2-C240-BDC8-DBC9532C9B9F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31" name="Gruppieren 430">
              <a:extLst>
                <a:ext uri="{FF2B5EF4-FFF2-40B4-BE49-F238E27FC236}">
                  <a16:creationId xmlns:a16="http://schemas.microsoft.com/office/drawing/2014/main" id="{7C2DAB5B-963F-FC46-B4B2-695E2AC287D3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453" name="Stern mit 5 Zacken 452">
                <a:extLst>
                  <a:ext uri="{FF2B5EF4-FFF2-40B4-BE49-F238E27FC236}">
                    <a16:creationId xmlns:a16="http://schemas.microsoft.com/office/drawing/2014/main" id="{BBB3532B-8439-1949-ABAF-782B04B0B82D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4" name="Stern mit 5 Zacken 453">
                <a:extLst>
                  <a:ext uri="{FF2B5EF4-FFF2-40B4-BE49-F238E27FC236}">
                    <a16:creationId xmlns:a16="http://schemas.microsoft.com/office/drawing/2014/main" id="{E221B243-6892-C344-972F-B807DB9A278F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5" name="Stern mit 5 Zacken 454">
                <a:extLst>
                  <a:ext uri="{FF2B5EF4-FFF2-40B4-BE49-F238E27FC236}">
                    <a16:creationId xmlns:a16="http://schemas.microsoft.com/office/drawing/2014/main" id="{F739A321-E3F4-1945-882C-03D790686893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6" name="Stern mit 5 Zacken 455">
                <a:extLst>
                  <a:ext uri="{FF2B5EF4-FFF2-40B4-BE49-F238E27FC236}">
                    <a16:creationId xmlns:a16="http://schemas.microsoft.com/office/drawing/2014/main" id="{855CC42B-FA34-594C-83C8-4F77D46F2DAD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32" name="Gruppieren 431">
              <a:extLst>
                <a:ext uri="{FF2B5EF4-FFF2-40B4-BE49-F238E27FC236}">
                  <a16:creationId xmlns:a16="http://schemas.microsoft.com/office/drawing/2014/main" id="{C0C8A705-38E4-2744-82CF-99E8E008EB7B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433" name="Oval 432">
                <a:extLst>
                  <a:ext uri="{FF2B5EF4-FFF2-40B4-BE49-F238E27FC236}">
                    <a16:creationId xmlns:a16="http://schemas.microsoft.com/office/drawing/2014/main" id="{161E50CC-8D76-7848-BDB4-52D4F691303B}"/>
                  </a:ext>
                </a:extLst>
              </p:cNvPr>
              <p:cNvSpPr/>
              <p:nvPr/>
            </p:nvSpPr>
            <p:spPr>
              <a:xfrm>
                <a:off x="7670072" y="1553175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4" name="Oval 433">
                <a:extLst>
                  <a:ext uri="{FF2B5EF4-FFF2-40B4-BE49-F238E27FC236}">
                    <a16:creationId xmlns:a16="http://schemas.microsoft.com/office/drawing/2014/main" id="{3A22BBD2-00AF-8E4A-A538-6C9D1097EC77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5" name="Stern mit 5 Zacken 434">
                <a:extLst>
                  <a:ext uri="{FF2B5EF4-FFF2-40B4-BE49-F238E27FC236}">
                    <a16:creationId xmlns:a16="http://schemas.microsoft.com/office/drawing/2014/main" id="{4B021244-47E6-FF4C-A4C6-F459E478C6CD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6" name="Stern mit 5 Zacken 435">
                <a:extLst>
                  <a:ext uri="{FF2B5EF4-FFF2-40B4-BE49-F238E27FC236}">
                    <a16:creationId xmlns:a16="http://schemas.microsoft.com/office/drawing/2014/main" id="{7923DA71-34E3-F840-B761-30055E8BCC2F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7" name="Stern mit 5 Zacken 436">
                <a:extLst>
                  <a:ext uri="{FF2B5EF4-FFF2-40B4-BE49-F238E27FC236}">
                    <a16:creationId xmlns:a16="http://schemas.microsoft.com/office/drawing/2014/main" id="{47F6054C-7ABA-1F44-99C8-22DF08C34D79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8" name="Stern mit 5 Zacken 437">
                <a:extLst>
                  <a:ext uri="{FF2B5EF4-FFF2-40B4-BE49-F238E27FC236}">
                    <a16:creationId xmlns:a16="http://schemas.microsoft.com/office/drawing/2014/main" id="{D71A7CB1-ABEE-484E-8F49-442067210EC7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39" name="Gruppieren 438">
                <a:extLst>
                  <a:ext uri="{FF2B5EF4-FFF2-40B4-BE49-F238E27FC236}">
                    <a16:creationId xmlns:a16="http://schemas.microsoft.com/office/drawing/2014/main" id="{C9535BA7-FE0C-1F49-8DCD-8451BE1F7C40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447" name="Gruppieren 446">
                  <a:extLst>
                    <a:ext uri="{FF2B5EF4-FFF2-40B4-BE49-F238E27FC236}">
                      <a16:creationId xmlns:a16="http://schemas.microsoft.com/office/drawing/2014/main" id="{8AA03181-3A5E-8546-8D99-0A014F4530C4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51" name="Gerade Verbindung 450">
                    <a:extLst>
                      <a:ext uri="{FF2B5EF4-FFF2-40B4-BE49-F238E27FC236}">
                        <a16:creationId xmlns:a16="http://schemas.microsoft.com/office/drawing/2014/main" id="{8309A651-2E11-1348-BC27-F82C0909920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Gerade Verbindung 451">
                    <a:extLst>
                      <a:ext uri="{FF2B5EF4-FFF2-40B4-BE49-F238E27FC236}">
                        <a16:creationId xmlns:a16="http://schemas.microsoft.com/office/drawing/2014/main" id="{C7291318-B1B4-3546-BFC8-176A3E7C609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8" name="Gruppieren 447">
                  <a:extLst>
                    <a:ext uri="{FF2B5EF4-FFF2-40B4-BE49-F238E27FC236}">
                      <a16:creationId xmlns:a16="http://schemas.microsoft.com/office/drawing/2014/main" id="{9AD7F4C2-8859-E84F-8478-F42FF1B52DCE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49" name="Gerade Verbindung 448">
                    <a:extLst>
                      <a:ext uri="{FF2B5EF4-FFF2-40B4-BE49-F238E27FC236}">
                        <a16:creationId xmlns:a16="http://schemas.microsoft.com/office/drawing/2014/main" id="{410718CE-A6EF-5B4A-BFE8-01814B4868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0" name="Gerade Verbindung 449">
                    <a:extLst>
                      <a:ext uri="{FF2B5EF4-FFF2-40B4-BE49-F238E27FC236}">
                        <a16:creationId xmlns:a16="http://schemas.microsoft.com/office/drawing/2014/main" id="{A4494DE6-E833-8744-A94C-1BAD190BBCE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40" name="Gruppieren 439">
                <a:extLst>
                  <a:ext uri="{FF2B5EF4-FFF2-40B4-BE49-F238E27FC236}">
                    <a16:creationId xmlns:a16="http://schemas.microsoft.com/office/drawing/2014/main" id="{7F40FED2-73BC-CE4C-AA8F-639A3E8F1C88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441" name="Gruppieren 440">
                  <a:extLst>
                    <a:ext uri="{FF2B5EF4-FFF2-40B4-BE49-F238E27FC236}">
                      <a16:creationId xmlns:a16="http://schemas.microsoft.com/office/drawing/2014/main" id="{16D8FB8C-07D4-0449-A8C3-5B3DDB5F2E03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45" name="Gerade Verbindung 444">
                    <a:extLst>
                      <a:ext uri="{FF2B5EF4-FFF2-40B4-BE49-F238E27FC236}">
                        <a16:creationId xmlns:a16="http://schemas.microsoft.com/office/drawing/2014/main" id="{CAF0ECBD-D2BE-414D-9E6D-92AA90A02F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6" name="Gerade Verbindung 445">
                    <a:extLst>
                      <a:ext uri="{FF2B5EF4-FFF2-40B4-BE49-F238E27FC236}">
                        <a16:creationId xmlns:a16="http://schemas.microsoft.com/office/drawing/2014/main" id="{C077EC1C-9184-0442-A559-26626D446B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2" name="Gruppieren 441">
                  <a:extLst>
                    <a:ext uri="{FF2B5EF4-FFF2-40B4-BE49-F238E27FC236}">
                      <a16:creationId xmlns:a16="http://schemas.microsoft.com/office/drawing/2014/main" id="{3FFDDD9A-C817-D14E-8A34-5EC52D579EC5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43" name="Gerade Verbindung 442">
                    <a:extLst>
                      <a:ext uri="{FF2B5EF4-FFF2-40B4-BE49-F238E27FC236}">
                        <a16:creationId xmlns:a16="http://schemas.microsoft.com/office/drawing/2014/main" id="{AD4573B8-C599-B74F-AB1F-C9665DE9C1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4" name="Gerade Verbindung 443">
                    <a:extLst>
                      <a:ext uri="{FF2B5EF4-FFF2-40B4-BE49-F238E27FC236}">
                        <a16:creationId xmlns:a16="http://schemas.microsoft.com/office/drawing/2014/main" id="{21010354-7812-ED4C-8AE0-D84FE4BEB2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333" name="Gruppieren 332">
            <a:extLst>
              <a:ext uri="{FF2B5EF4-FFF2-40B4-BE49-F238E27FC236}">
                <a16:creationId xmlns:a16="http://schemas.microsoft.com/office/drawing/2014/main" id="{6113F3CF-931A-DB4F-8484-DAC5738D7AAD}"/>
              </a:ext>
            </a:extLst>
          </p:cNvPr>
          <p:cNvGrpSpPr/>
          <p:nvPr/>
        </p:nvGrpSpPr>
        <p:grpSpPr>
          <a:xfrm>
            <a:off x="9091447" y="0"/>
            <a:ext cx="2965807" cy="2970950"/>
            <a:chOff x="7208729" y="1067513"/>
            <a:chExt cx="3281523" cy="3287213"/>
          </a:xfrm>
        </p:grpSpPr>
        <p:grpSp>
          <p:nvGrpSpPr>
            <p:cNvPr id="334" name="Gruppieren 333">
              <a:extLst>
                <a:ext uri="{FF2B5EF4-FFF2-40B4-BE49-F238E27FC236}">
                  <a16:creationId xmlns:a16="http://schemas.microsoft.com/office/drawing/2014/main" id="{91F2ADBB-02C3-EB46-BEA8-EBF0A20D9AC2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361" name="Stern mit 5 Zacken 360">
                <a:extLst>
                  <a:ext uri="{FF2B5EF4-FFF2-40B4-BE49-F238E27FC236}">
                    <a16:creationId xmlns:a16="http://schemas.microsoft.com/office/drawing/2014/main" id="{7CE4C8A5-A14F-274C-B8C4-3178DEF6EBA0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2" name="Stern mit 5 Zacken 361">
                <a:extLst>
                  <a:ext uri="{FF2B5EF4-FFF2-40B4-BE49-F238E27FC236}">
                    <a16:creationId xmlns:a16="http://schemas.microsoft.com/office/drawing/2014/main" id="{23F97A04-9850-774F-A34E-C2C834A79596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3" name="Stern mit 5 Zacken 362">
                <a:extLst>
                  <a:ext uri="{FF2B5EF4-FFF2-40B4-BE49-F238E27FC236}">
                    <a16:creationId xmlns:a16="http://schemas.microsoft.com/office/drawing/2014/main" id="{80885C49-006E-0E4A-B07A-8D05FD3F33AF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4" name="Stern mit 5 Zacken 363">
                <a:extLst>
                  <a:ext uri="{FF2B5EF4-FFF2-40B4-BE49-F238E27FC236}">
                    <a16:creationId xmlns:a16="http://schemas.microsoft.com/office/drawing/2014/main" id="{5ADEA299-C709-4C4B-AAC3-1E01489A28C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35" name="Gruppieren 334">
              <a:extLst>
                <a:ext uri="{FF2B5EF4-FFF2-40B4-BE49-F238E27FC236}">
                  <a16:creationId xmlns:a16="http://schemas.microsoft.com/office/drawing/2014/main" id="{0B8B552C-A96A-204D-9A02-7B94A207A95D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357" name="Stern mit 5 Zacken 356">
                <a:extLst>
                  <a:ext uri="{FF2B5EF4-FFF2-40B4-BE49-F238E27FC236}">
                    <a16:creationId xmlns:a16="http://schemas.microsoft.com/office/drawing/2014/main" id="{66D0BF10-AAC8-C64E-AECA-8D924B2F4F52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8" name="Stern mit 5 Zacken 357">
                <a:extLst>
                  <a:ext uri="{FF2B5EF4-FFF2-40B4-BE49-F238E27FC236}">
                    <a16:creationId xmlns:a16="http://schemas.microsoft.com/office/drawing/2014/main" id="{6FA84D63-7912-FC42-89D1-F0D9BC580585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9" name="Stern mit 5 Zacken 358">
                <a:extLst>
                  <a:ext uri="{FF2B5EF4-FFF2-40B4-BE49-F238E27FC236}">
                    <a16:creationId xmlns:a16="http://schemas.microsoft.com/office/drawing/2014/main" id="{D02B150C-E335-4D46-8566-4D4C4AD0C8E2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0" name="Stern mit 5 Zacken 359">
                <a:extLst>
                  <a:ext uri="{FF2B5EF4-FFF2-40B4-BE49-F238E27FC236}">
                    <a16:creationId xmlns:a16="http://schemas.microsoft.com/office/drawing/2014/main" id="{73AFAB68-683D-7A4F-AC3A-E916B07AD137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36" name="Gruppieren 335">
              <a:extLst>
                <a:ext uri="{FF2B5EF4-FFF2-40B4-BE49-F238E27FC236}">
                  <a16:creationId xmlns:a16="http://schemas.microsoft.com/office/drawing/2014/main" id="{AE7D01BD-B7F6-5248-A4EE-2D5ACD7B7416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337" name="Oval 336">
                <a:extLst>
                  <a:ext uri="{FF2B5EF4-FFF2-40B4-BE49-F238E27FC236}">
                    <a16:creationId xmlns:a16="http://schemas.microsoft.com/office/drawing/2014/main" id="{197E902A-A169-DD4B-848C-9E79AA48B68E}"/>
                  </a:ext>
                </a:extLst>
              </p:cNvPr>
              <p:cNvSpPr/>
              <p:nvPr/>
            </p:nvSpPr>
            <p:spPr>
              <a:xfrm>
                <a:off x="7663230" y="1549746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8" name="Oval 337">
                <a:extLst>
                  <a:ext uri="{FF2B5EF4-FFF2-40B4-BE49-F238E27FC236}">
                    <a16:creationId xmlns:a16="http://schemas.microsoft.com/office/drawing/2014/main" id="{E7E71986-16F0-6143-8F5B-6CF55D77A9C2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9" name="Stern mit 5 Zacken 338">
                <a:extLst>
                  <a:ext uri="{FF2B5EF4-FFF2-40B4-BE49-F238E27FC236}">
                    <a16:creationId xmlns:a16="http://schemas.microsoft.com/office/drawing/2014/main" id="{A6B07A66-902E-FD4F-8293-2626C8D22DBC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0" name="Stern mit 5 Zacken 339">
                <a:extLst>
                  <a:ext uri="{FF2B5EF4-FFF2-40B4-BE49-F238E27FC236}">
                    <a16:creationId xmlns:a16="http://schemas.microsoft.com/office/drawing/2014/main" id="{5E7B6631-B4E5-B64B-B972-9EA443D756AD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1" name="Stern mit 5 Zacken 340">
                <a:extLst>
                  <a:ext uri="{FF2B5EF4-FFF2-40B4-BE49-F238E27FC236}">
                    <a16:creationId xmlns:a16="http://schemas.microsoft.com/office/drawing/2014/main" id="{DFF1BE64-3AE8-C945-8681-EE1D34683ED3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2" name="Stern mit 5 Zacken 341">
                <a:extLst>
                  <a:ext uri="{FF2B5EF4-FFF2-40B4-BE49-F238E27FC236}">
                    <a16:creationId xmlns:a16="http://schemas.microsoft.com/office/drawing/2014/main" id="{0D36B7F9-0F2E-5441-B7CA-8F383401DAC1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43" name="Gruppieren 342">
                <a:extLst>
                  <a:ext uri="{FF2B5EF4-FFF2-40B4-BE49-F238E27FC236}">
                    <a16:creationId xmlns:a16="http://schemas.microsoft.com/office/drawing/2014/main" id="{44D5FD6C-0436-6844-96D7-F9C2EC52C115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351" name="Gruppieren 350">
                  <a:extLst>
                    <a:ext uri="{FF2B5EF4-FFF2-40B4-BE49-F238E27FC236}">
                      <a16:creationId xmlns:a16="http://schemas.microsoft.com/office/drawing/2014/main" id="{0F1A09EA-C309-E848-B0B0-F6B328187F32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55" name="Gerade Verbindung 354">
                    <a:extLst>
                      <a:ext uri="{FF2B5EF4-FFF2-40B4-BE49-F238E27FC236}">
                        <a16:creationId xmlns:a16="http://schemas.microsoft.com/office/drawing/2014/main" id="{021F6243-B223-0F4B-8C6E-8D4B74E09CF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6" name="Gerade Verbindung 355">
                    <a:extLst>
                      <a:ext uri="{FF2B5EF4-FFF2-40B4-BE49-F238E27FC236}">
                        <a16:creationId xmlns:a16="http://schemas.microsoft.com/office/drawing/2014/main" id="{669DDA3C-45FD-364A-9BFC-C075269A0B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52" name="Gruppieren 351">
                  <a:extLst>
                    <a:ext uri="{FF2B5EF4-FFF2-40B4-BE49-F238E27FC236}">
                      <a16:creationId xmlns:a16="http://schemas.microsoft.com/office/drawing/2014/main" id="{F0A63A1A-0354-4A48-8D70-0DDB76A7147E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53" name="Gerade Verbindung 352">
                    <a:extLst>
                      <a:ext uri="{FF2B5EF4-FFF2-40B4-BE49-F238E27FC236}">
                        <a16:creationId xmlns:a16="http://schemas.microsoft.com/office/drawing/2014/main" id="{F7C0B7AD-A8C3-864A-A984-7AE5CB68EB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Gerade Verbindung 353">
                    <a:extLst>
                      <a:ext uri="{FF2B5EF4-FFF2-40B4-BE49-F238E27FC236}">
                        <a16:creationId xmlns:a16="http://schemas.microsoft.com/office/drawing/2014/main" id="{E695E86A-9C9C-6F42-A06C-3DFA26F5746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44" name="Gruppieren 343">
                <a:extLst>
                  <a:ext uri="{FF2B5EF4-FFF2-40B4-BE49-F238E27FC236}">
                    <a16:creationId xmlns:a16="http://schemas.microsoft.com/office/drawing/2014/main" id="{25ED28AF-ED40-B942-A42D-275E7CCAFB72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345" name="Gruppieren 344">
                  <a:extLst>
                    <a:ext uri="{FF2B5EF4-FFF2-40B4-BE49-F238E27FC236}">
                      <a16:creationId xmlns:a16="http://schemas.microsoft.com/office/drawing/2014/main" id="{CD63D16A-168B-9A47-BE0B-25CB8CEF1D12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49" name="Gerade Verbindung 348">
                    <a:extLst>
                      <a:ext uri="{FF2B5EF4-FFF2-40B4-BE49-F238E27FC236}">
                        <a16:creationId xmlns:a16="http://schemas.microsoft.com/office/drawing/2014/main" id="{E9CEBCC8-E0C1-D24C-902A-C6A33FDC7E9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0" name="Gerade Verbindung 349">
                    <a:extLst>
                      <a:ext uri="{FF2B5EF4-FFF2-40B4-BE49-F238E27FC236}">
                        <a16:creationId xmlns:a16="http://schemas.microsoft.com/office/drawing/2014/main" id="{E72895EF-3605-9D49-9958-5BF3BBCEA5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6" name="Gruppieren 345">
                  <a:extLst>
                    <a:ext uri="{FF2B5EF4-FFF2-40B4-BE49-F238E27FC236}">
                      <a16:creationId xmlns:a16="http://schemas.microsoft.com/office/drawing/2014/main" id="{147A929A-8032-1348-AA1A-CD94E3D375E2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47" name="Gerade Verbindung 346">
                    <a:extLst>
                      <a:ext uri="{FF2B5EF4-FFF2-40B4-BE49-F238E27FC236}">
                        <a16:creationId xmlns:a16="http://schemas.microsoft.com/office/drawing/2014/main" id="{32276310-BC89-8B4B-983C-0207799564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8" name="Gerade Verbindung 347">
                    <a:extLst>
                      <a:ext uri="{FF2B5EF4-FFF2-40B4-BE49-F238E27FC236}">
                        <a16:creationId xmlns:a16="http://schemas.microsoft.com/office/drawing/2014/main" id="{661F0675-AD78-5B4E-A926-DFA0C96F71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4E585B56-4C5D-CA48-A2A8-E057DFAF1F0B}"/>
              </a:ext>
            </a:extLst>
          </p:cNvPr>
          <p:cNvGrpSpPr/>
          <p:nvPr/>
        </p:nvGrpSpPr>
        <p:grpSpPr>
          <a:xfrm>
            <a:off x="3683558" y="898227"/>
            <a:ext cx="5041342" cy="5050083"/>
            <a:chOff x="7208729" y="1067513"/>
            <a:chExt cx="3281523" cy="3287213"/>
          </a:xfrm>
        </p:grpSpPr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285C0E74-2606-BB4D-B55C-76527E352D0A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31" name="Stern mit 5 Zacken 30">
                <a:extLst>
                  <a:ext uri="{FF2B5EF4-FFF2-40B4-BE49-F238E27FC236}">
                    <a16:creationId xmlns:a16="http://schemas.microsoft.com/office/drawing/2014/main" id="{D5BA3C4C-67DE-6842-9124-8B1CE125EF9A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Stern mit 5 Zacken 31">
                <a:extLst>
                  <a:ext uri="{FF2B5EF4-FFF2-40B4-BE49-F238E27FC236}">
                    <a16:creationId xmlns:a16="http://schemas.microsoft.com/office/drawing/2014/main" id="{581FD6C0-E1B9-7545-8134-5651D2510F98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Stern mit 5 Zacken 33">
                <a:extLst>
                  <a:ext uri="{FF2B5EF4-FFF2-40B4-BE49-F238E27FC236}">
                    <a16:creationId xmlns:a16="http://schemas.microsoft.com/office/drawing/2014/main" id="{90C83FDB-2159-4B4F-BABA-5E9A49452DFC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" name="Stern mit 5 Zacken 49">
                <a:extLst>
                  <a:ext uri="{FF2B5EF4-FFF2-40B4-BE49-F238E27FC236}">
                    <a16:creationId xmlns:a16="http://schemas.microsoft.com/office/drawing/2014/main" id="{235ACFB2-1F87-8045-93A7-CDCA9309A871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1" name="Gruppieren 50">
              <a:extLst>
                <a:ext uri="{FF2B5EF4-FFF2-40B4-BE49-F238E27FC236}">
                  <a16:creationId xmlns:a16="http://schemas.microsoft.com/office/drawing/2014/main" id="{9CF5817E-A8E6-6F4D-8F9B-D5BB80EE7F14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52" name="Stern mit 5 Zacken 51">
                <a:extLst>
                  <a:ext uri="{FF2B5EF4-FFF2-40B4-BE49-F238E27FC236}">
                    <a16:creationId xmlns:a16="http://schemas.microsoft.com/office/drawing/2014/main" id="{65018211-FDC2-4F40-A889-2F69BA7B19AD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3" name="Stern mit 5 Zacken 52">
                <a:extLst>
                  <a:ext uri="{FF2B5EF4-FFF2-40B4-BE49-F238E27FC236}">
                    <a16:creationId xmlns:a16="http://schemas.microsoft.com/office/drawing/2014/main" id="{97EEEDEC-C011-D649-A429-20CF3796AB56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4" name="Stern mit 5 Zacken 53">
                <a:extLst>
                  <a:ext uri="{FF2B5EF4-FFF2-40B4-BE49-F238E27FC236}">
                    <a16:creationId xmlns:a16="http://schemas.microsoft.com/office/drawing/2014/main" id="{61CDF14F-42C7-FC4A-A82E-B0163B56D7A4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5" name="Stern mit 5 Zacken 54">
                <a:extLst>
                  <a:ext uri="{FF2B5EF4-FFF2-40B4-BE49-F238E27FC236}">
                    <a16:creationId xmlns:a16="http://schemas.microsoft.com/office/drawing/2014/main" id="{63C5B9BD-0A1F-7247-80BC-6E7DDC37FABD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83FE9C7F-D1B1-E44A-9FFF-745BBCC03DB4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30BA82B-25D2-1E45-8276-6BDB714DCB0E}"/>
                  </a:ext>
                </a:extLst>
              </p:cNvPr>
              <p:cNvSpPr/>
              <p:nvPr/>
            </p:nvSpPr>
            <p:spPr>
              <a:xfrm>
                <a:off x="7683754" y="1551798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3C7F51EC-D92A-914F-9979-90C02270CEBE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Stern mit 5 Zacken 6">
                <a:extLst>
                  <a:ext uri="{FF2B5EF4-FFF2-40B4-BE49-F238E27FC236}">
                    <a16:creationId xmlns:a16="http://schemas.microsoft.com/office/drawing/2014/main" id="{516FCC5F-9B0B-4042-8812-15DCE7A3888E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Stern mit 5 Zacken 27">
                <a:extLst>
                  <a:ext uri="{FF2B5EF4-FFF2-40B4-BE49-F238E27FC236}">
                    <a16:creationId xmlns:a16="http://schemas.microsoft.com/office/drawing/2014/main" id="{4B57291C-B4C1-ED42-9F75-6D11CA242768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Stern mit 5 Zacken 28">
                <a:extLst>
                  <a:ext uri="{FF2B5EF4-FFF2-40B4-BE49-F238E27FC236}">
                    <a16:creationId xmlns:a16="http://schemas.microsoft.com/office/drawing/2014/main" id="{FEF2C4C0-1990-E549-9E65-E1FBDB5C2EE1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Stern mit 5 Zacken 29">
                <a:extLst>
                  <a:ext uri="{FF2B5EF4-FFF2-40B4-BE49-F238E27FC236}">
                    <a16:creationId xmlns:a16="http://schemas.microsoft.com/office/drawing/2014/main" id="{21463FF9-E810-CF4E-8FBF-693EE1B586FD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7" name="Gruppieren 16">
                <a:extLst>
                  <a:ext uri="{FF2B5EF4-FFF2-40B4-BE49-F238E27FC236}">
                    <a16:creationId xmlns:a16="http://schemas.microsoft.com/office/drawing/2014/main" id="{529E4446-A9A8-E049-B2E2-B9E039C1E184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16" name="Gruppieren 15">
                  <a:extLst>
                    <a:ext uri="{FF2B5EF4-FFF2-40B4-BE49-F238E27FC236}">
                      <a16:creationId xmlns:a16="http://schemas.microsoft.com/office/drawing/2014/main" id="{D7A86E24-BC66-684D-92A9-CE8E439B0DF1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4" name="Gerade Verbindung 13">
                    <a:extLst>
                      <a:ext uri="{FF2B5EF4-FFF2-40B4-BE49-F238E27FC236}">
                        <a16:creationId xmlns:a16="http://schemas.microsoft.com/office/drawing/2014/main" id="{5280B141-1482-6643-AC68-5CC06CF2BD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Gerade Verbindung 55">
                    <a:extLst>
                      <a:ext uri="{FF2B5EF4-FFF2-40B4-BE49-F238E27FC236}">
                        <a16:creationId xmlns:a16="http://schemas.microsoft.com/office/drawing/2014/main" id="{BBE2DC39-924A-684D-9067-C6CBD023C43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" name="Gruppieren 56">
                  <a:extLst>
                    <a:ext uri="{FF2B5EF4-FFF2-40B4-BE49-F238E27FC236}">
                      <a16:creationId xmlns:a16="http://schemas.microsoft.com/office/drawing/2014/main" id="{7C08B145-CAF1-6E40-BD30-1DD07F81A08B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58" name="Gerade Verbindung 57">
                    <a:extLst>
                      <a:ext uri="{FF2B5EF4-FFF2-40B4-BE49-F238E27FC236}">
                        <a16:creationId xmlns:a16="http://schemas.microsoft.com/office/drawing/2014/main" id="{8AA86EE3-49F5-2B49-973B-BED75E9AD3F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Gerade Verbindung 58">
                    <a:extLst>
                      <a:ext uri="{FF2B5EF4-FFF2-40B4-BE49-F238E27FC236}">
                        <a16:creationId xmlns:a16="http://schemas.microsoft.com/office/drawing/2014/main" id="{45D7496E-1175-A04A-AD8E-61729317C1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0" name="Gruppieren 59">
                <a:extLst>
                  <a:ext uri="{FF2B5EF4-FFF2-40B4-BE49-F238E27FC236}">
                    <a16:creationId xmlns:a16="http://schemas.microsoft.com/office/drawing/2014/main" id="{B880E984-7F3B-2B41-AAA7-96379B6AA8FD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61" name="Gruppieren 60">
                  <a:extLst>
                    <a:ext uri="{FF2B5EF4-FFF2-40B4-BE49-F238E27FC236}">
                      <a16:creationId xmlns:a16="http://schemas.microsoft.com/office/drawing/2014/main" id="{04BA370A-5352-4048-AF79-D3FD3A663930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65" name="Gerade Verbindung 64">
                    <a:extLst>
                      <a:ext uri="{FF2B5EF4-FFF2-40B4-BE49-F238E27FC236}">
                        <a16:creationId xmlns:a16="http://schemas.microsoft.com/office/drawing/2014/main" id="{00E8E808-95DC-0A41-8606-79731185812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Gerade Verbindung 65">
                    <a:extLst>
                      <a:ext uri="{FF2B5EF4-FFF2-40B4-BE49-F238E27FC236}">
                        <a16:creationId xmlns:a16="http://schemas.microsoft.com/office/drawing/2014/main" id="{E0A60055-1570-9E4A-8C66-DCFF64DAC8D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2" name="Gruppieren 61">
                  <a:extLst>
                    <a:ext uri="{FF2B5EF4-FFF2-40B4-BE49-F238E27FC236}">
                      <a16:creationId xmlns:a16="http://schemas.microsoft.com/office/drawing/2014/main" id="{250302D1-C946-8440-AE5E-0B9718CE3081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63" name="Gerade Verbindung 62">
                    <a:extLst>
                      <a:ext uri="{FF2B5EF4-FFF2-40B4-BE49-F238E27FC236}">
                        <a16:creationId xmlns:a16="http://schemas.microsoft.com/office/drawing/2014/main" id="{63F1DD77-26EB-7841-B9E2-80F4887670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Gerade Verbindung 63">
                    <a:extLst>
                      <a:ext uri="{FF2B5EF4-FFF2-40B4-BE49-F238E27FC236}">
                        <a16:creationId xmlns:a16="http://schemas.microsoft.com/office/drawing/2014/main" id="{68E9F93B-E5B0-1544-8A55-C898D5F4FD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AD4A00F7-3334-D34D-9A2D-E69948708DBA}"/>
              </a:ext>
            </a:extLst>
          </p:cNvPr>
          <p:cNvGrpSpPr/>
          <p:nvPr/>
        </p:nvGrpSpPr>
        <p:grpSpPr>
          <a:xfrm>
            <a:off x="9938158" y="346728"/>
            <a:ext cx="1724959" cy="1727950"/>
            <a:chOff x="7208729" y="1067513"/>
            <a:chExt cx="3281523" cy="3287213"/>
          </a:xfrm>
        </p:grpSpPr>
        <p:grpSp>
          <p:nvGrpSpPr>
            <p:cNvPr id="69" name="Gruppieren 68">
              <a:extLst>
                <a:ext uri="{FF2B5EF4-FFF2-40B4-BE49-F238E27FC236}">
                  <a16:creationId xmlns:a16="http://schemas.microsoft.com/office/drawing/2014/main" id="{34356715-C00A-4A4B-8395-504718AC4D84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96" name="Stern mit 5 Zacken 95">
                <a:extLst>
                  <a:ext uri="{FF2B5EF4-FFF2-40B4-BE49-F238E27FC236}">
                    <a16:creationId xmlns:a16="http://schemas.microsoft.com/office/drawing/2014/main" id="{2CF9E8E1-3E4A-BA46-8F90-7DFF17A510AA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7" name="Stern mit 5 Zacken 96">
                <a:extLst>
                  <a:ext uri="{FF2B5EF4-FFF2-40B4-BE49-F238E27FC236}">
                    <a16:creationId xmlns:a16="http://schemas.microsoft.com/office/drawing/2014/main" id="{5FD0BEB8-571E-344C-8514-9017845F5826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8" name="Stern mit 5 Zacken 97">
                <a:extLst>
                  <a:ext uri="{FF2B5EF4-FFF2-40B4-BE49-F238E27FC236}">
                    <a16:creationId xmlns:a16="http://schemas.microsoft.com/office/drawing/2014/main" id="{B2F723D8-DAFB-6C4E-90D2-179D91BFDB5F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9" name="Stern mit 5 Zacken 98">
                <a:extLst>
                  <a:ext uri="{FF2B5EF4-FFF2-40B4-BE49-F238E27FC236}">
                    <a16:creationId xmlns:a16="http://schemas.microsoft.com/office/drawing/2014/main" id="{99C394FC-F790-3147-A802-49AAC8FA28B8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0" name="Gruppieren 69">
              <a:extLst>
                <a:ext uri="{FF2B5EF4-FFF2-40B4-BE49-F238E27FC236}">
                  <a16:creationId xmlns:a16="http://schemas.microsoft.com/office/drawing/2014/main" id="{3C213E94-401A-5E40-A739-94B0B06E9E00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92" name="Stern mit 5 Zacken 91">
                <a:extLst>
                  <a:ext uri="{FF2B5EF4-FFF2-40B4-BE49-F238E27FC236}">
                    <a16:creationId xmlns:a16="http://schemas.microsoft.com/office/drawing/2014/main" id="{C95D5D3D-1F47-3F4C-A172-3051F3060CFA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3" name="Stern mit 5 Zacken 92">
                <a:extLst>
                  <a:ext uri="{FF2B5EF4-FFF2-40B4-BE49-F238E27FC236}">
                    <a16:creationId xmlns:a16="http://schemas.microsoft.com/office/drawing/2014/main" id="{707E29EF-0632-8C4B-83C0-3D16DA7D59B3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4" name="Stern mit 5 Zacken 93">
                <a:extLst>
                  <a:ext uri="{FF2B5EF4-FFF2-40B4-BE49-F238E27FC236}">
                    <a16:creationId xmlns:a16="http://schemas.microsoft.com/office/drawing/2014/main" id="{EF5D8471-AD23-7B42-9FA3-DA62A907C07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5" name="Stern mit 5 Zacken 94">
                <a:extLst>
                  <a:ext uri="{FF2B5EF4-FFF2-40B4-BE49-F238E27FC236}">
                    <a16:creationId xmlns:a16="http://schemas.microsoft.com/office/drawing/2014/main" id="{02FC1FF4-F068-424E-B68C-8FB75AF0F92D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C576838F-8CCE-404F-85EF-E06E26095E5E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B0DF5B53-8C71-C14A-BC55-F0F7CD31E7DE}"/>
                  </a:ext>
                </a:extLst>
              </p:cNvPr>
              <p:cNvSpPr/>
              <p:nvPr/>
            </p:nvSpPr>
            <p:spPr>
              <a:xfrm>
                <a:off x="7663229" y="1551584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36E30117-99D2-034A-AD0B-D90A453A6F7D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" name="Stern mit 5 Zacken 73">
                <a:extLst>
                  <a:ext uri="{FF2B5EF4-FFF2-40B4-BE49-F238E27FC236}">
                    <a16:creationId xmlns:a16="http://schemas.microsoft.com/office/drawing/2014/main" id="{4B86A829-ED92-A547-8C0C-0C5E947F4DA1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5" name="Stern mit 5 Zacken 74">
                <a:extLst>
                  <a:ext uri="{FF2B5EF4-FFF2-40B4-BE49-F238E27FC236}">
                    <a16:creationId xmlns:a16="http://schemas.microsoft.com/office/drawing/2014/main" id="{DDA0F90D-6BEE-424C-9CA7-447D9240D6BC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6" name="Stern mit 5 Zacken 75">
                <a:extLst>
                  <a:ext uri="{FF2B5EF4-FFF2-40B4-BE49-F238E27FC236}">
                    <a16:creationId xmlns:a16="http://schemas.microsoft.com/office/drawing/2014/main" id="{83917276-9C05-DE47-A590-24561BA116EB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Stern mit 5 Zacken 76">
                <a:extLst>
                  <a:ext uri="{FF2B5EF4-FFF2-40B4-BE49-F238E27FC236}">
                    <a16:creationId xmlns:a16="http://schemas.microsoft.com/office/drawing/2014/main" id="{980E1A6B-4953-284F-B377-BFD61FE231E8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78" name="Gruppieren 77">
                <a:extLst>
                  <a:ext uri="{FF2B5EF4-FFF2-40B4-BE49-F238E27FC236}">
                    <a16:creationId xmlns:a16="http://schemas.microsoft.com/office/drawing/2014/main" id="{C9BDECBF-1CCC-D749-B0C7-740BDFC1456D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86" name="Gruppieren 85">
                  <a:extLst>
                    <a:ext uri="{FF2B5EF4-FFF2-40B4-BE49-F238E27FC236}">
                      <a16:creationId xmlns:a16="http://schemas.microsoft.com/office/drawing/2014/main" id="{276BF14A-A20D-9F47-A497-F0ABFE4EEA1F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90" name="Gerade Verbindung 89">
                    <a:extLst>
                      <a:ext uri="{FF2B5EF4-FFF2-40B4-BE49-F238E27FC236}">
                        <a16:creationId xmlns:a16="http://schemas.microsoft.com/office/drawing/2014/main" id="{E058F59E-D60F-2948-98FF-4954548BF2C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Gerade Verbindung 90">
                    <a:extLst>
                      <a:ext uri="{FF2B5EF4-FFF2-40B4-BE49-F238E27FC236}">
                        <a16:creationId xmlns:a16="http://schemas.microsoft.com/office/drawing/2014/main" id="{56D5E3F7-E271-774E-B089-8E2C1D527A8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Gruppieren 86">
                  <a:extLst>
                    <a:ext uri="{FF2B5EF4-FFF2-40B4-BE49-F238E27FC236}">
                      <a16:creationId xmlns:a16="http://schemas.microsoft.com/office/drawing/2014/main" id="{FC321D0B-DCFA-3A45-B35D-B12D0702824A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88" name="Gerade Verbindung 87">
                    <a:extLst>
                      <a:ext uri="{FF2B5EF4-FFF2-40B4-BE49-F238E27FC236}">
                        <a16:creationId xmlns:a16="http://schemas.microsoft.com/office/drawing/2014/main" id="{0BECB05F-7CF6-BF45-A484-2987395AD4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Gerade Verbindung 88">
                    <a:extLst>
                      <a:ext uri="{FF2B5EF4-FFF2-40B4-BE49-F238E27FC236}">
                        <a16:creationId xmlns:a16="http://schemas.microsoft.com/office/drawing/2014/main" id="{71FDB7DC-AA79-5546-8199-B31EA0B2529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9" name="Gruppieren 78">
                <a:extLst>
                  <a:ext uri="{FF2B5EF4-FFF2-40B4-BE49-F238E27FC236}">
                    <a16:creationId xmlns:a16="http://schemas.microsoft.com/office/drawing/2014/main" id="{C2468092-8E7E-7244-BE33-8D35771C32D3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80" name="Gruppieren 79">
                  <a:extLst>
                    <a:ext uri="{FF2B5EF4-FFF2-40B4-BE49-F238E27FC236}">
                      <a16:creationId xmlns:a16="http://schemas.microsoft.com/office/drawing/2014/main" id="{BE6E4D15-AC2B-9E4C-8F6A-18166689E4A8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84" name="Gerade Verbindung 83">
                    <a:extLst>
                      <a:ext uri="{FF2B5EF4-FFF2-40B4-BE49-F238E27FC236}">
                        <a16:creationId xmlns:a16="http://schemas.microsoft.com/office/drawing/2014/main" id="{0F270F14-A2DD-AF46-9B5F-BA74243A436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Gerade Verbindung 84">
                    <a:extLst>
                      <a:ext uri="{FF2B5EF4-FFF2-40B4-BE49-F238E27FC236}">
                        <a16:creationId xmlns:a16="http://schemas.microsoft.com/office/drawing/2014/main" id="{2725A5F6-80AA-924A-9E74-73C318576CA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" name="Gruppieren 80">
                  <a:extLst>
                    <a:ext uri="{FF2B5EF4-FFF2-40B4-BE49-F238E27FC236}">
                      <a16:creationId xmlns:a16="http://schemas.microsoft.com/office/drawing/2014/main" id="{8B838BA2-E591-1C47-BC0D-7745417E2F63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82" name="Gerade Verbindung 81">
                    <a:extLst>
                      <a:ext uri="{FF2B5EF4-FFF2-40B4-BE49-F238E27FC236}">
                        <a16:creationId xmlns:a16="http://schemas.microsoft.com/office/drawing/2014/main" id="{E0E81E06-747B-C74D-9482-2009659FC9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Gerade Verbindung 82">
                    <a:extLst>
                      <a:ext uri="{FF2B5EF4-FFF2-40B4-BE49-F238E27FC236}">
                        <a16:creationId xmlns:a16="http://schemas.microsoft.com/office/drawing/2014/main" id="{743C71D7-DDD8-AB48-95E0-89DFCC5171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D7931FF-997E-C443-B4A0-F9454B1D66B9}"/>
              </a:ext>
            </a:extLst>
          </p:cNvPr>
          <p:cNvGrpSpPr/>
          <p:nvPr/>
        </p:nvGrpSpPr>
        <p:grpSpPr>
          <a:xfrm>
            <a:off x="616358" y="346728"/>
            <a:ext cx="1724959" cy="1727950"/>
            <a:chOff x="7208729" y="1067513"/>
            <a:chExt cx="3281523" cy="3287213"/>
          </a:xfrm>
        </p:grpSpPr>
        <p:grpSp>
          <p:nvGrpSpPr>
            <p:cNvPr id="101" name="Gruppieren 100">
              <a:extLst>
                <a:ext uri="{FF2B5EF4-FFF2-40B4-BE49-F238E27FC236}">
                  <a16:creationId xmlns:a16="http://schemas.microsoft.com/office/drawing/2014/main" id="{600FC28B-8A9B-6C41-A7B2-9FBE53ABACE8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128" name="Stern mit 5 Zacken 127">
                <a:extLst>
                  <a:ext uri="{FF2B5EF4-FFF2-40B4-BE49-F238E27FC236}">
                    <a16:creationId xmlns:a16="http://schemas.microsoft.com/office/drawing/2014/main" id="{8A97D7BF-25E8-F24B-A76E-523655DD70C8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" name="Stern mit 5 Zacken 128">
                <a:extLst>
                  <a:ext uri="{FF2B5EF4-FFF2-40B4-BE49-F238E27FC236}">
                    <a16:creationId xmlns:a16="http://schemas.microsoft.com/office/drawing/2014/main" id="{D2F2D184-BF66-EC4C-9AF2-03B32D161EF6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0" name="Stern mit 5 Zacken 129">
                <a:extLst>
                  <a:ext uri="{FF2B5EF4-FFF2-40B4-BE49-F238E27FC236}">
                    <a16:creationId xmlns:a16="http://schemas.microsoft.com/office/drawing/2014/main" id="{104D9981-4187-5C40-967B-87CE546DABA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1" name="Stern mit 5 Zacken 130">
                <a:extLst>
                  <a:ext uri="{FF2B5EF4-FFF2-40B4-BE49-F238E27FC236}">
                    <a16:creationId xmlns:a16="http://schemas.microsoft.com/office/drawing/2014/main" id="{C84645AC-43A2-A740-BA7C-038BFE38B5A0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2" name="Gruppieren 101">
              <a:extLst>
                <a:ext uri="{FF2B5EF4-FFF2-40B4-BE49-F238E27FC236}">
                  <a16:creationId xmlns:a16="http://schemas.microsoft.com/office/drawing/2014/main" id="{D212BF14-11F9-3346-9136-D3C8F23756F5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124" name="Stern mit 5 Zacken 123">
                <a:extLst>
                  <a:ext uri="{FF2B5EF4-FFF2-40B4-BE49-F238E27FC236}">
                    <a16:creationId xmlns:a16="http://schemas.microsoft.com/office/drawing/2014/main" id="{78517787-D875-3047-8B90-FE3896B41B2A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5" name="Stern mit 5 Zacken 124">
                <a:extLst>
                  <a:ext uri="{FF2B5EF4-FFF2-40B4-BE49-F238E27FC236}">
                    <a16:creationId xmlns:a16="http://schemas.microsoft.com/office/drawing/2014/main" id="{ACC67B92-1349-5647-AB47-2C7F3625160F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6" name="Stern mit 5 Zacken 125">
                <a:extLst>
                  <a:ext uri="{FF2B5EF4-FFF2-40B4-BE49-F238E27FC236}">
                    <a16:creationId xmlns:a16="http://schemas.microsoft.com/office/drawing/2014/main" id="{A033F0AC-DFBE-5549-BE5B-C2219F699027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7" name="Stern mit 5 Zacken 126">
                <a:extLst>
                  <a:ext uri="{FF2B5EF4-FFF2-40B4-BE49-F238E27FC236}">
                    <a16:creationId xmlns:a16="http://schemas.microsoft.com/office/drawing/2014/main" id="{DE0B7582-A576-1A4E-9CA8-7FF2A6F721BA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3" name="Gruppieren 102">
              <a:extLst>
                <a:ext uri="{FF2B5EF4-FFF2-40B4-BE49-F238E27FC236}">
                  <a16:creationId xmlns:a16="http://schemas.microsoft.com/office/drawing/2014/main" id="{F77849A1-36BE-BD43-A3F8-0D74C213D64F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E66319D0-B294-9041-BFB4-CD4F8A0B4A22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Stern mit 5 Zacken 105">
                <a:extLst>
                  <a:ext uri="{FF2B5EF4-FFF2-40B4-BE49-F238E27FC236}">
                    <a16:creationId xmlns:a16="http://schemas.microsoft.com/office/drawing/2014/main" id="{553D1949-DDB7-A94B-8F11-23FF6D08EE2F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Stern mit 5 Zacken 106">
                <a:extLst>
                  <a:ext uri="{FF2B5EF4-FFF2-40B4-BE49-F238E27FC236}">
                    <a16:creationId xmlns:a16="http://schemas.microsoft.com/office/drawing/2014/main" id="{69CE3192-9D81-9946-B093-1BAC84AA61D8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8" name="Stern mit 5 Zacken 107">
                <a:extLst>
                  <a:ext uri="{FF2B5EF4-FFF2-40B4-BE49-F238E27FC236}">
                    <a16:creationId xmlns:a16="http://schemas.microsoft.com/office/drawing/2014/main" id="{F845C0F8-D59B-DA43-A9CA-3CC7D750E3F2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Stern mit 5 Zacken 108">
                <a:extLst>
                  <a:ext uri="{FF2B5EF4-FFF2-40B4-BE49-F238E27FC236}">
                    <a16:creationId xmlns:a16="http://schemas.microsoft.com/office/drawing/2014/main" id="{41C941F2-C8D1-D14A-BC0A-F44278658EAB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10" name="Gruppieren 109">
                <a:extLst>
                  <a:ext uri="{FF2B5EF4-FFF2-40B4-BE49-F238E27FC236}">
                    <a16:creationId xmlns:a16="http://schemas.microsoft.com/office/drawing/2014/main" id="{2991E169-D929-2B4A-9950-B4733CAE78D3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118" name="Gruppieren 117">
                  <a:extLst>
                    <a:ext uri="{FF2B5EF4-FFF2-40B4-BE49-F238E27FC236}">
                      <a16:creationId xmlns:a16="http://schemas.microsoft.com/office/drawing/2014/main" id="{5B98A1D6-97FC-DD49-B36B-BC39BCDDD0D3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22" name="Gerade Verbindung 121">
                    <a:extLst>
                      <a:ext uri="{FF2B5EF4-FFF2-40B4-BE49-F238E27FC236}">
                        <a16:creationId xmlns:a16="http://schemas.microsoft.com/office/drawing/2014/main" id="{4BC4E900-C6E4-104D-81D5-26B8BE71C9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Gerade Verbindung 122">
                    <a:extLst>
                      <a:ext uri="{FF2B5EF4-FFF2-40B4-BE49-F238E27FC236}">
                        <a16:creationId xmlns:a16="http://schemas.microsoft.com/office/drawing/2014/main" id="{C1DF0E61-D917-3E46-BC5E-8C6716D055B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Gruppieren 118">
                  <a:extLst>
                    <a:ext uri="{FF2B5EF4-FFF2-40B4-BE49-F238E27FC236}">
                      <a16:creationId xmlns:a16="http://schemas.microsoft.com/office/drawing/2014/main" id="{AF56CBAD-5FD4-994B-9345-F218701DD031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20" name="Gerade Verbindung 119">
                    <a:extLst>
                      <a:ext uri="{FF2B5EF4-FFF2-40B4-BE49-F238E27FC236}">
                        <a16:creationId xmlns:a16="http://schemas.microsoft.com/office/drawing/2014/main" id="{EF9890BA-E829-7947-AFEC-C96585520E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Gerade Verbindung 120">
                    <a:extLst>
                      <a:ext uri="{FF2B5EF4-FFF2-40B4-BE49-F238E27FC236}">
                        <a16:creationId xmlns:a16="http://schemas.microsoft.com/office/drawing/2014/main" id="{CE33A2F4-23E1-1746-8CAE-55081BD933C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1" name="Gruppieren 110">
                <a:extLst>
                  <a:ext uri="{FF2B5EF4-FFF2-40B4-BE49-F238E27FC236}">
                    <a16:creationId xmlns:a16="http://schemas.microsoft.com/office/drawing/2014/main" id="{7C22A483-60BE-B343-8573-FE7D9FBA9C9B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112" name="Gruppieren 111">
                  <a:extLst>
                    <a:ext uri="{FF2B5EF4-FFF2-40B4-BE49-F238E27FC236}">
                      <a16:creationId xmlns:a16="http://schemas.microsoft.com/office/drawing/2014/main" id="{8BBC98FE-B710-AD4C-807F-9546F19F34F8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16" name="Gerade Verbindung 115">
                    <a:extLst>
                      <a:ext uri="{FF2B5EF4-FFF2-40B4-BE49-F238E27FC236}">
                        <a16:creationId xmlns:a16="http://schemas.microsoft.com/office/drawing/2014/main" id="{7EC14B7D-7593-3649-A44D-ADF485053A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Gerade Verbindung 116">
                    <a:extLst>
                      <a:ext uri="{FF2B5EF4-FFF2-40B4-BE49-F238E27FC236}">
                        <a16:creationId xmlns:a16="http://schemas.microsoft.com/office/drawing/2014/main" id="{69C1D328-D6DF-1D40-9631-20E3F2C9080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3" name="Gruppieren 112">
                  <a:extLst>
                    <a:ext uri="{FF2B5EF4-FFF2-40B4-BE49-F238E27FC236}">
                      <a16:creationId xmlns:a16="http://schemas.microsoft.com/office/drawing/2014/main" id="{2BB42FEF-C190-894E-AE80-CFAFE0A4A0B9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14" name="Gerade Verbindung 113">
                    <a:extLst>
                      <a:ext uri="{FF2B5EF4-FFF2-40B4-BE49-F238E27FC236}">
                        <a16:creationId xmlns:a16="http://schemas.microsoft.com/office/drawing/2014/main" id="{5686DA87-1FE6-4B4C-85E4-510936E006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Gerade Verbindung 114">
                    <a:extLst>
                      <a:ext uri="{FF2B5EF4-FFF2-40B4-BE49-F238E27FC236}">
                        <a16:creationId xmlns:a16="http://schemas.microsoft.com/office/drawing/2014/main" id="{DB831F8E-7A62-0641-BE84-324E4A7B595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F5588091-2DC8-794D-BA07-74E18211913A}"/>
              </a:ext>
            </a:extLst>
          </p:cNvPr>
          <p:cNvGrpSpPr/>
          <p:nvPr/>
        </p:nvGrpSpPr>
        <p:grpSpPr>
          <a:xfrm>
            <a:off x="117688" y="2795849"/>
            <a:ext cx="3439466" cy="3445430"/>
            <a:chOff x="7208729" y="1067513"/>
            <a:chExt cx="3281523" cy="3287213"/>
          </a:xfrm>
        </p:grpSpPr>
        <p:grpSp>
          <p:nvGrpSpPr>
            <p:cNvPr id="132" name="Gruppieren 131">
              <a:extLst>
                <a:ext uri="{FF2B5EF4-FFF2-40B4-BE49-F238E27FC236}">
                  <a16:creationId xmlns:a16="http://schemas.microsoft.com/office/drawing/2014/main" id="{6B548DB3-BDA7-2641-A0D4-6BF255AE73A7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159" name="Stern mit 5 Zacken 158">
                <a:extLst>
                  <a:ext uri="{FF2B5EF4-FFF2-40B4-BE49-F238E27FC236}">
                    <a16:creationId xmlns:a16="http://schemas.microsoft.com/office/drawing/2014/main" id="{E79E4149-1773-3846-8C0E-6D5BA413DA10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0" name="Stern mit 5 Zacken 159">
                <a:extLst>
                  <a:ext uri="{FF2B5EF4-FFF2-40B4-BE49-F238E27FC236}">
                    <a16:creationId xmlns:a16="http://schemas.microsoft.com/office/drawing/2014/main" id="{CDB8C2B3-3404-6242-92D3-143AF5D340F9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1" name="Stern mit 5 Zacken 160">
                <a:extLst>
                  <a:ext uri="{FF2B5EF4-FFF2-40B4-BE49-F238E27FC236}">
                    <a16:creationId xmlns:a16="http://schemas.microsoft.com/office/drawing/2014/main" id="{FF00E01E-08ED-E140-A611-A5BB4F208C9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2" name="Stern mit 5 Zacken 161">
                <a:extLst>
                  <a:ext uri="{FF2B5EF4-FFF2-40B4-BE49-F238E27FC236}">
                    <a16:creationId xmlns:a16="http://schemas.microsoft.com/office/drawing/2014/main" id="{DA42E8E3-4B6F-234A-90E3-C79A90C0D89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3" name="Gruppieren 132">
              <a:extLst>
                <a:ext uri="{FF2B5EF4-FFF2-40B4-BE49-F238E27FC236}">
                  <a16:creationId xmlns:a16="http://schemas.microsoft.com/office/drawing/2014/main" id="{E29B9A66-7921-0A41-94D4-8A72184571C1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155" name="Stern mit 5 Zacken 154">
                <a:extLst>
                  <a:ext uri="{FF2B5EF4-FFF2-40B4-BE49-F238E27FC236}">
                    <a16:creationId xmlns:a16="http://schemas.microsoft.com/office/drawing/2014/main" id="{8B528963-7015-914C-8404-DC870504402D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6" name="Stern mit 5 Zacken 155">
                <a:extLst>
                  <a:ext uri="{FF2B5EF4-FFF2-40B4-BE49-F238E27FC236}">
                    <a16:creationId xmlns:a16="http://schemas.microsoft.com/office/drawing/2014/main" id="{93D42172-76A5-0640-9547-FBC614EF9E2B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7" name="Stern mit 5 Zacken 156">
                <a:extLst>
                  <a:ext uri="{FF2B5EF4-FFF2-40B4-BE49-F238E27FC236}">
                    <a16:creationId xmlns:a16="http://schemas.microsoft.com/office/drawing/2014/main" id="{C40FE934-224F-6640-BFE3-B384F8BCA2E2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8" name="Stern mit 5 Zacken 157">
                <a:extLst>
                  <a:ext uri="{FF2B5EF4-FFF2-40B4-BE49-F238E27FC236}">
                    <a16:creationId xmlns:a16="http://schemas.microsoft.com/office/drawing/2014/main" id="{CE9D4BD1-0E0C-E340-848E-DD93077903F2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4" name="Gruppieren 133">
              <a:extLst>
                <a:ext uri="{FF2B5EF4-FFF2-40B4-BE49-F238E27FC236}">
                  <a16:creationId xmlns:a16="http://schemas.microsoft.com/office/drawing/2014/main" id="{C0E037DF-CF2E-9D44-88D1-6D57EB1DA99B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336EBCAC-1B15-3449-BE3E-10B80DFFBFA3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7" name="Stern mit 5 Zacken 136">
                <a:extLst>
                  <a:ext uri="{FF2B5EF4-FFF2-40B4-BE49-F238E27FC236}">
                    <a16:creationId xmlns:a16="http://schemas.microsoft.com/office/drawing/2014/main" id="{3199F240-4F2B-9C40-8FFF-3109F36B1A12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8" name="Stern mit 5 Zacken 137">
                <a:extLst>
                  <a:ext uri="{FF2B5EF4-FFF2-40B4-BE49-F238E27FC236}">
                    <a16:creationId xmlns:a16="http://schemas.microsoft.com/office/drawing/2014/main" id="{75A12B9D-0953-F642-88FF-8B578750CF19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9" name="Stern mit 5 Zacken 138">
                <a:extLst>
                  <a:ext uri="{FF2B5EF4-FFF2-40B4-BE49-F238E27FC236}">
                    <a16:creationId xmlns:a16="http://schemas.microsoft.com/office/drawing/2014/main" id="{5D268205-8170-A844-A9D3-C94F2F3A4B3F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0" name="Stern mit 5 Zacken 139">
                <a:extLst>
                  <a:ext uri="{FF2B5EF4-FFF2-40B4-BE49-F238E27FC236}">
                    <a16:creationId xmlns:a16="http://schemas.microsoft.com/office/drawing/2014/main" id="{D149D044-DE2C-604E-9AF0-E6826A37861E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63" name="Gruppieren 162">
            <a:extLst>
              <a:ext uri="{FF2B5EF4-FFF2-40B4-BE49-F238E27FC236}">
                <a16:creationId xmlns:a16="http://schemas.microsoft.com/office/drawing/2014/main" id="{1C1A262B-8281-B447-90A5-8C7D3B5955D4}"/>
              </a:ext>
            </a:extLst>
          </p:cNvPr>
          <p:cNvGrpSpPr/>
          <p:nvPr/>
        </p:nvGrpSpPr>
        <p:grpSpPr>
          <a:xfrm>
            <a:off x="817228" y="3485755"/>
            <a:ext cx="1997603" cy="2001067"/>
            <a:chOff x="7208729" y="1067513"/>
            <a:chExt cx="3281523" cy="3287213"/>
          </a:xfrm>
        </p:grpSpPr>
        <p:grpSp>
          <p:nvGrpSpPr>
            <p:cNvPr id="164" name="Gruppieren 163">
              <a:extLst>
                <a:ext uri="{FF2B5EF4-FFF2-40B4-BE49-F238E27FC236}">
                  <a16:creationId xmlns:a16="http://schemas.microsoft.com/office/drawing/2014/main" id="{56586B85-4DCD-4743-9184-A2663852A6FF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176" name="Stern mit 5 Zacken 175">
                <a:extLst>
                  <a:ext uri="{FF2B5EF4-FFF2-40B4-BE49-F238E27FC236}">
                    <a16:creationId xmlns:a16="http://schemas.microsoft.com/office/drawing/2014/main" id="{4771B9D5-33CA-E544-ABDA-36A3BD03722D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7" name="Stern mit 5 Zacken 176">
                <a:extLst>
                  <a:ext uri="{FF2B5EF4-FFF2-40B4-BE49-F238E27FC236}">
                    <a16:creationId xmlns:a16="http://schemas.microsoft.com/office/drawing/2014/main" id="{C10F7E05-AD34-4148-B75D-411DB54F491C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8" name="Stern mit 5 Zacken 177">
                <a:extLst>
                  <a:ext uri="{FF2B5EF4-FFF2-40B4-BE49-F238E27FC236}">
                    <a16:creationId xmlns:a16="http://schemas.microsoft.com/office/drawing/2014/main" id="{754C4025-369C-6A40-A7A4-940DEB3938D4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9" name="Stern mit 5 Zacken 178">
                <a:extLst>
                  <a:ext uri="{FF2B5EF4-FFF2-40B4-BE49-F238E27FC236}">
                    <a16:creationId xmlns:a16="http://schemas.microsoft.com/office/drawing/2014/main" id="{5D5F8743-9420-5A40-BEC2-1204B71C89C2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5" name="Gruppieren 164">
              <a:extLst>
                <a:ext uri="{FF2B5EF4-FFF2-40B4-BE49-F238E27FC236}">
                  <a16:creationId xmlns:a16="http://schemas.microsoft.com/office/drawing/2014/main" id="{39D146D1-836E-8745-AE78-C63807D76DBF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172" name="Stern mit 5 Zacken 171">
                <a:extLst>
                  <a:ext uri="{FF2B5EF4-FFF2-40B4-BE49-F238E27FC236}">
                    <a16:creationId xmlns:a16="http://schemas.microsoft.com/office/drawing/2014/main" id="{1A2E91E7-293E-9E40-9274-7DDF0C774038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Stern mit 5 Zacken 172">
                <a:extLst>
                  <a:ext uri="{FF2B5EF4-FFF2-40B4-BE49-F238E27FC236}">
                    <a16:creationId xmlns:a16="http://schemas.microsoft.com/office/drawing/2014/main" id="{5E567B6F-A604-5146-B65A-DF441CC1F4B3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Stern mit 5 Zacken 173">
                <a:extLst>
                  <a:ext uri="{FF2B5EF4-FFF2-40B4-BE49-F238E27FC236}">
                    <a16:creationId xmlns:a16="http://schemas.microsoft.com/office/drawing/2014/main" id="{63663916-245B-A24F-9623-BCC049DB969F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5" name="Stern mit 5 Zacken 174">
                <a:extLst>
                  <a:ext uri="{FF2B5EF4-FFF2-40B4-BE49-F238E27FC236}">
                    <a16:creationId xmlns:a16="http://schemas.microsoft.com/office/drawing/2014/main" id="{E96C0131-DB14-9D47-9ADB-9C9AD66BE4FC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6" name="Gruppieren 165">
              <a:extLst>
                <a:ext uri="{FF2B5EF4-FFF2-40B4-BE49-F238E27FC236}">
                  <a16:creationId xmlns:a16="http://schemas.microsoft.com/office/drawing/2014/main" id="{490CD405-38A3-B14E-BA7A-A45116F42400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02F3697B-D7CD-8841-8A23-42FCD2D60F85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8" name="Stern mit 5 Zacken 167">
                <a:extLst>
                  <a:ext uri="{FF2B5EF4-FFF2-40B4-BE49-F238E27FC236}">
                    <a16:creationId xmlns:a16="http://schemas.microsoft.com/office/drawing/2014/main" id="{EB53CA61-928D-074A-8A25-CA5FD14F707C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9" name="Stern mit 5 Zacken 168">
                <a:extLst>
                  <a:ext uri="{FF2B5EF4-FFF2-40B4-BE49-F238E27FC236}">
                    <a16:creationId xmlns:a16="http://schemas.microsoft.com/office/drawing/2014/main" id="{789809E8-C0AF-7546-B95F-9ADA50ABC4E1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0" name="Stern mit 5 Zacken 169">
                <a:extLst>
                  <a:ext uri="{FF2B5EF4-FFF2-40B4-BE49-F238E27FC236}">
                    <a16:creationId xmlns:a16="http://schemas.microsoft.com/office/drawing/2014/main" id="{88042845-F760-C349-9AD7-7656A736C23F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1" name="Stern mit 5 Zacken 170">
                <a:extLst>
                  <a:ext uri="{FF2B5EF4-FFF2-40B4-BE49-F238E27FC236}">
                    <a16:creationId xmlns:a16="http://schemas.microsoft.com/office/drawing/2014/main" id="{D3ADE7D6-A090-D043-A087-AABF94F05EB4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80" name="Gruppieren 179">
            <a:extLst>
              <a:ext uri="{FF2B5EF4-FFF2-40B4-BE49-F238E27FC236}">
                <a16:creationId xmlns:a16="http://schemas.microsoft.com/office/drawing/2014/main" id="{1BDBCE55-2D5E-E145-8D41-A1EB57E645B5}"/>
              </a:ext>
            </a:extLst>
          </p:cNvPr>
          <p:cNvGrpSpPr/>
          <p:nvPr/>
        </p:nvGrpSpPr>
        <p:grpSpPr>
          <a:xfrm>
            <a:off x="8771610" y="3747688"/>
            <a:ext cx="2810919" cy="2815793"/>
            <a:chOff x="7208729" y="1067513"/>
            <a:chExt cx="3281523" cy="3287213"/>
          </a:xfrm>
        </p:grpSpPr>
        <p:grpSp>
          <p:nvGrpSpPr>
            <p:cNvPr id="181" name="Gruppieren 180">
              <a:extLst>
                <a:ext uri="{FF2B5EF4-FFF2-40B4-BE49-F238E27FC236}">
                  <a16:creationId xmlns:a16="http://schemas.microsoft.com/office/drawing/2014/main" id="{D3925BA5-7C9C-4A46-AC9E-ED2648373BC7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193" name="Stern mit 5 Zacken 192">
                <a:extLst>
                  <a:ext uri="{FF2B5EF4-FFF2-40B4-BE49-F238E27FC236}">
                    <a16:creationId xmlns:a16="http://schemas.microsoft.com/office/drawing/2014/main" id="{9FB4C43E-F9A9-7641-B3DE-DC4DE1F2F50C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4" name="Stern mit 5 Zacken 193">
                <a:extLst>
                  <a:ext uri="{FF2B5EF4-FFF2-40B4-BE49-F238E27FC236}">
                    <a16:creationId xmlns:a16="http://schemas.microsoft.com/office/drawing/2014/main" id="{E1B22F38-6051-E142-82D2-B27F6A9D1F89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5" name="Stern mit 5 Zacken 194">
                <a:extLst>
                  <a:ext uri="{FF2B5EF4-FFF2-40B4-BE49-F238E27FC236}">
                    <a16:creationId xmlns:a16="http://schemas.microsoft.com/office/drawing/2014/main" id="{0687B194-FAF3-364C-8912-D7C1E3216FA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6" name="Stern mit 5 Zacken 195">
                <a:extLst>
                  <a:ext uri="{FF2B5EF4-FFF2-40B4-BE49-F238E27FC236}">
                    <a16:creationId xmlns:a16="http://schemas.microsoft.com/office/drawing/2014/main" id="{8E340155-705A-A944-874A-0BC2BE904973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2" name="Gruppieren 181">
              <a:extLst>
                <a:ext uri="{FF2B5EF4-FFF2-40B4-BE49-F238E27FC236}">
                  <a16:creationId xmlns:a16="http://schemas.microsoft.com/office/drawing/2014/main" id="{28D00F01-6924-354B-AEAD-28C765265A1E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189" name="Stern mit 5 Zacken 188">
                <a:extLst>
                  <a:ext uri="{FF2B5EF4-FFF2-40B4-BE49-F238E27FC236}">
                    <a16:creationId xmlns:a16="http://schemas.microsoft.com/office/drawing/2014/main" id="{159FB946-6CCF-3A42-8128-5314548D7FB2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0" name="Stern mit 5 Zacken 189">
                <a:extLst>
                  <a:ext uri="{FF2B5EF4-FFF2-40B4-BE49-F238E27FC236}">
                    <a16:creationId xmlns:a16="http://schemas.microsoft.com/office/drawing/2014/main" id="{BB56A349-56A5-5642-BE50-A9B489D333BA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1" name="Stern mit 5 Zacken 190">
                <a:extLst>
                  <a:ext uri="{FF2B5EF4-FFF2-40B4-BE49-F238E27FC236}">
                    <a16:creationId xmlns:a16="http://schemas.microsoft.com/office/drawing/2014/main" id="{0EE798A6-661F-5044-ABFD-A8D34E142AB1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2" name="Stern mit 5 Zacken 191">
                <a:extLst>
                  <a:ext uri="{FF2B5EF4-FFF2-40B4-BE49-F238E27FC236}">
                    <a16:creationId xmlns:a16="http://schemas.microsoft.com/office/drawing/2014/main" id="{257046D3-490B-7345-AFD3-EBCE29C0916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3" name="Gruppieren 182">
              <a:extLst>
                <a:ext uri="{FF2B5EF4-FFF2-40B4-BE49-F238E27FC236}">
                  <a16:creationId xmlns:a16="http://schemas.microsoft.com/office/drawing/2014/main" id="{324ED0A5-A704-0949-B01D-4A717B6D788E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DC6C424B-B218-4546-A6AA-F158C1FF4A8F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5" name="Stern mit 5 Zacken 184">
                <a:extLst>
                  <a:ext uri="{FF2B5EF4-FFF2-40B4-BE49-F238E27FC236}">
                    <a16:creationId xmlns:a16="http://schemas.microsoft.com/office/drawing/2014/main" id="{65CBCEAB-A1B3-1D44-9121-3DE8C770D68C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6" name="Stern mit 5 Zacken 185">
                <a:extLst>
                  <a:ext uri="{FF2B5EF4-FFF2-40B4-BE49-F238E27FC236}">
                    <a16:creationId xmlns:a16="http://schemas.microsoft.com/office/drawing/2014/main" id="{D2669E08-EFE4-C84B-9BB4-DA0A9690E033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7" name="Stern mit 5 Zacken 186">
                <a:extLst>
                  <a:ext uri="{FF2B5EF4-FFF2-40B4-BE49-F238E27FC236}">
                    <a16:creationId xmlns:a16="http://schemas.microsoft.com/office/drawing/2014/main" id="{66B3DC86-3D06-0E4A-A6DD-FC7FD4BEDDD2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8" name="Stern mit 5 Zacken 187">
                <a:extLst>
                  <a:ext uri="{FF2B5EF4-FFF2-40B4-BE49-F238E27FC236}">
                    <a16:creationId xmlns:a16="http://schemas.microsoft.com/office/drawing/2014/main" id="{82709FF3-5E32-1F48-B97B-F81FFDBB5120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14" name="Gruppieren 213">
            <a:extLst>
              <a:ext uri="{FF2B5EF4-FFF2-40B4-BE49-F238E27FC236}">
                <a16:creationId xmlns:a16="http://schemas.microsoft.com/office/drawing/2014/main" id="{B95ED81B-1E73-344D-95AD-0AF6F4961B97}"/>
              </a:ext>
            </a:extLst>
          </p:cNvPr>
          <p:cNvGrpSpPr/>
          <p:nvPr/>
        </p:nvGrpSpPr>
        <p:grpSpPr>
          <a:xfrm>
            <a:off x="6543632" y="1588846"/>
            <a:ext cx="1632550" cy="1635381"/>
            <a:chOff x="7208729" y="1067513"/>
            <a:chExt cx="3281523" cy="3287213"/>
          </a:xfrm>
        </p:grpSpPr>
        <p:grpSp>
          <p:nvGrpSpPr>
            <p:cNvPr id="215" name="Gruppieren 214">
              <a:extLst>
                <a:ext uri="{FF2B5EF4-FFF2-40B4-BE49-F238E27FC236}">
                  <a16:creationId xmlns:a16="http://schemas.microsoft.com/office/drawing/2014/main" id="{B1D5D134-EA94-3047-8C3E-11C276909964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227" name="Stern mit 5 Zacken 226">
                <a:extLst>
                  <a:ext uri="{FF2B5EF4-FFF2-40B4-BE49-F238E27FC236}">
                    <a16:creationId xmlns:a16="http://schemas.microsoft.com/office/drawing/2014/main" id="{90181617-E970-9C49-B71E-C34FE09640A1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8" name="Stern mit 5 Zacken 227">
                <a:extLst>
                  <a:ext uri="{FF2B5EF4-FFF2-40B4-BE49-F238E27FC236}">
                    <a16:creationId xmlns:a16="http://schemas.microsoft.com/office/drawing/2014/main" id="{41D5DECA-84CC-0240-88A6-38BA659FA5C9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9" name="Stern mit 5 Zacken 228">
                <a:extLst>
                  <a:ext uri="{FF2B5EF4-FFF2-40B4-BE49-F238E27FC236}">
                    <a16:creationId xmlns:a16="http://schemas.microsoft.com/office/drawing/2014/main" id="{63EAD32C-B736-764C-A195-F7C6F3903AAC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0" name="Stern mit 5 Zacken 229">
                <a:extLst>
                  <a:ext uri="{FF2B5EF4-FFF2-40B4-BE49-F238E27FC236}">
                    <a16:creationId xmlns:a16="http://schemas.microsoft.com/office/drawing/2014/main" id="{B93B4B48-9F3B-A044-92D4-E064766FAE04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16" name="Gruppieren 215">
              <a:extLst>
                <a:ext uri="{FF2B5EF4-FFF2-40B4-BE49-F238E27FC236}">
                  <a16:creationId xmlns:a16="http://schemas.microsoft.com/office/drawing/2014/main" id="{CC1B546B-031F-7640-81AC-FD892406A106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223" name="Stern mit 5 Zacken 222">
                <a:extLst>
                  <a:ext uri="{FF2B5EF4-FFF2-40B4-BE49-F238E27FC236}">
                    <a16:creationId xmlns:a16="http://schemas.microsoft.com/office/drawing/2014/main" id="{19DF2B48-6E80-324B-8983-2AD39C96228A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4" name="Stern mit 5 Zacken 223">
                <a:extLst>
                  <a:ext uri="{FF2B5EF4-FFF2-40B4-BE49-F238E27FC236}">
                    <a16:creationId xmlns:a16="http://schemas.microsoft.com/office/drawing/2014/main" id="{6E422705-5DFE-3B45-B1D4-FB87F73C1699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5" name="Stern mit 5 Zacken 224">
                <a:extLst>
                  <a:ext uri="{FF2B5EF4-FFF2-40B4-BE49-F238E27FC236}">
                    <a16:creationId xmlns:a16="http://schemas.microsoft.com/office/drawing/2014/main" id="{CC2BF693-7B5F-8445-B3CB-594C3096B4A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6" name="Stern mit 5 Zacken 225">
                <a:extLst>
                  <a:ext uri="{FF2B5EF4-FFF2-40B4-BE49-F238E27FC236}">
                    <a16:creationId xmlns:a16="http://schemas.microsoft.com/office/drawing/2014/main" id="{EB6A0391-DE68-CE4C-8708-B0CF398E7FB5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17" name="Gruppieren 216">
              <a:extLst>
                <a:ext uri="{FF2B5EF4-FFF2-40B4-BE49-F238E27FC236}">
                  <a16:creationId xmlns:a16="http://schemas.microsoft.com/office/drawing/2014/main" id="{06904FAC-EBDD-BB4D-8DAD-70163E7F203B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49A475B4-7746-3547-979C-97EB846D02C9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19" name="Stern mit 5 Zacken 218">
                <a:extLst>
                  <a:ext uri="{FF2B5EF4-FFF2-40B4-BE49-F238E27FC236}">
                    <a16:creationId xmlns:a16="http://schemas.microsoft.com/office/drawing/2014/main" id="{FC49B162-8AAF-ED49-A71F-891640AD86ED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0" name="Stern mit 5 Zacken 219">
                <a:extLst>
                  <a:ext uri="{FF2B5EF4-FFF2-40B4-BE49-F238E27FC236}">
                    <a16:creationId xmlns:a16="http://schemas.microsoft.com/office/drawing/2014/main" id="{5F2DD39F-26B8-5641-AAC4-7A4156D4B622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1" name="Stern mit 5 Zacken 220">
                <a:extLst>
                  <a:ext uri="{FF2B5EF4-FFF2-40B4-BE49-F238E27FC236}">
                    <a16:creationId xmlns:a16="http://schemas.microsoft.com/office/drawing/2014/main" id="{EE48885A-C899-474B-A2F2-2E688AF530B3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2" name="Stern mit 5 Zacken 221">
                <a:extLst>
                  <a:ext uri="{FF2B5EF4-FFF2-40B4-BE49-F238E27FC236}">
                    <a16:creationId xmlns:a16="http://schemas.microsoft.com/office/drawing/2014/main" id="{FB89BBAC-7C6C-B844-B606-8725D1A3465E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31" name="Gruppieren 230">
            <a:extLst>
              <a:ext uri="{FF2B5EF4-FFF2-40B4-BE49-F238E27FC236}">
                <a16:creationId xmlns:a16="http://schemas.microsoft.com/office/drawing/2014/main" id="{A632B9BB-A10B-2642-88AF-F0EB75E57F53}"/>
              </a:ext>
            </a:extLst>
          </p:cNvPr>
          <p:cNvGrpSpPr/>
          <p:nvPr/>
        </p:nvGrpSpPr>
        <p:grpSpPr>
          <a:xfrm>
            <a:off x="2703427" y="492457"/>
            <a:ext cx="1632550" cy="1635381"/>
            <a:chOff x="7208729" y="1067513"/>
            <a:chExt cx="3281523" cy="3287213"/>
          </a:xfrm>
        </p:grpSpPr>
        <p:grpSp>
          <p:nvGrpSpPr>
            <p:cNvPr id="232" name="Gruppieren 231">
              <a:extLst>
                <a:ext uri="{FF2B5EF4-FFF2-40B4-BE49-F238E27FC236}">
                  <a16:creationId xmlns:a16="http://schemas.microsoft.com/office/drawing/2014/main" id="{8AC2C1EA-E6F8-C34C-91F8-EAC6454C774B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244" name="Stern mit 5 Zacken 243">
                <a:extLst>
                  <a:ext uri="{FF2B5EF4-FFF2-40B4-BE49-F238E27FC236}">
                    <a16:creationId xmlns:a16="http://schemas.microsoft.com/office/drawing/2014/main" id="{39FEE410-552A-B44F-B731-63EB833CDE83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5" name="Stern mit 5 Zacken 244">
                <a:extLst>
                  <a:ext uri="{FF2B5EF4-FFF2-40B4-BE49-F238E27FC236}">
                    <a16:creationId xmlns:a16="http://schemas.microsoft.com/office/drawing/2014/main" id="{43A79E3D-4EEC-6140-8A74-C8ACA861EB12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6" name="Stern mit 5 Zacken 245">
                <a:extLst>
                  <a:ext uri="{FF2B5EF4-FFF2-40B4-BE49-F238E27FC236}">
                    <a16:creationId xmlns:a16="http://schemas.microsoft.com/office/drawing/2014/main" id="{11071090-7D80-0544-AFC6-F2A4F7FBC26E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7" name="Stern mit 5 Zacken 246">
                <a:extLst>
                  <a:ext uri="{FF2B5EF4-FFF2-40B4-BE49-F238E27FC236}">
                    <a16:creationId xmlns:a16="http://schemas.microsoft.com/office/drawing/2014/main" id="{22B27B82-4D28-7C4D-8408-348A1D9A80DB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3" name="Gruppieren 232">
              <a:extLst>
                <a:ext uri="{FF2B5EF4-FFF2-40B4-BE49-F238E27FC236}">
                  <a16:creationId xmlns:a16="http://schemas.microsoft.com/office/drawing/2014/main" id="{8AC69D72-679E-4A4E-BC4E-44BCCF0F8881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240" name="Stern mit 5 Zacken 239">
                <a:extLst>
                  <a:ext uri="{FF2B5EF4-FFF2-40B4-BE49-F238E27FC236}">
                    <a16:creationId xmlns:a16="http://schemas.microsoft.com/office/drawing/2014/main" id="{423D77D7-9C1D-6A4F-810A-894078DB4038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1" name="Stern mit 5 Zacken 240">
                <a:extLst>
                  <a:ext uri="{FF2B5EF4-FFF2-40B4-BE49-F238E27FC236}">
                    <a16:creationId xmlns:a16="http://schemas.microsoft.com/office/drawing/2014/main" id="{B830B79D-1BBA-2144-B871-50457FB95155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2" name="Stern mit 5 Zacken 241">
                <a:extLst>
                  <a:ext uri="{FF2B5EF4-FFF2-40B4-BE49-F238E27FC236}">
                    <a16:creationId xmlns:a16="http://schemas.microsoft.com/office/drawing/2014/main" id="{542CD647-FC6A-1B45-A348-35199867429D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3" name="Stern mit 5 Zacken 242">
                <a:extLst>
                  <a:ext uri="{FF2B5EF4-FFF2-40B4-BE49-F238E27FC236}">
                    <a16:creationId xmlns:a16="http://schemas.microsoft.com/office/drawing/2014/main" id="{0D1E14D8-F281-114F-9D7A-4ABF6FD575B7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4" name="Gruppieren 233">
              <a:extLst>
                <a:ext uri="{FF2B5EF4-FFF2-40B4-BE49-F238E27FC236}">
                  <a16:creationId xmlns:a16="http://schemas.microsoft.com/office/drawing/2014/main" id="{4CF891B1-DE3F-B94F-B58B-891A84F70525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235" name="Oval 234">
                <a:extLst>
                  <a:ext uri="{FF2B5EF4-FFF2-40B4-BE49-F238E27FC236}">
                    <a16:creationId xmlns:a16="http://schemas.microsoft.com/office/drawing/2014/main" id="{D3755110-C3EB-DE40-837F-4487B0634795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6" name="Stern mit 5 Zacken 235">
                <a:extLst>
                  <a:ext uri="{FF2B5EF4-FFF2-40B4-BE49-F238E27FC236}">
                    <a16:creationId xmlns:a16="http://schemas.microsoft.com/office/drawing/2014/main" id="{A7A57880-5AB6-E34A-9E02-5F7222AF4077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7" name="Stern mit 5 Zacken 236">
                <a:extLst>
                  <a:ext uri="{FF2B5EF4-FFF2-40B4-BE49-F238E27FC236}">
                    <a16:creationId xmlns:a16="http://schemas.microsoft.com/office/drawing/2014/main" id="{2EA5E648-D20F-8049-8409-CC11D0ACBAAF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8" name="Stern mit 5 Zacken 237">
                <a:extLst>
                  <a:ext uri="{FF2B5EF4-FFF2-40B4-BE49-F238E27FC236}">
                    <a16:creationId xmlns:a16="http://schemas.microsoft.com/office/drawing/2014/main" id="{7059CCF0-C3CE-424F-909D-638876D614D7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9" name="Stern mit 5 Zacken 238">
                <a:extLst>
                  <a:ext uri="{FF2B5EF4-FFF2-40B4-BE49-F238E27FC236}">
                    <a16:creationId xmlns:a16="http://schemas.microsoft.com/office/drawing/2014/main" id="{E2F43A3B-D1DE-0148-9866-A3382BE55D5B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48" name="Gruppieren 247">
            <a:extLst>
              <a:ext uri="{FF2B5EF4-FFF2-40B4-BE49-F238E27FC236}">
                <a16:creationId xmlns:a16="http://schemas.microsoft.com/office/drawing/2014/main" id="{433A03A6-E8E7-834D-804C-354A4537DD49}"/>
              </a:ext>
            </a:extLst>
          </p:cNvPr>
          <p:cNvGrpSpPr/>
          <p:nvPr/>
        </p:nvGrpSpPr>
        <p:grpSpPr>
          <a:xfrm>
            <a:off x="8649250" y="3501268"/>
            <a:ext cx="1632550" cy="1635381"/>
            <a:chOff x="7208729" y="1067513"/>
            <a:chExt cx="3281523" cy="3287213"/>
          </a:xfrm>
        </p:grpSpPr>
        <p:grpSp>
          <p:nvGrpSpPr>
            <p:cNvPr id="249" name="Gruppieren 248">
              <a:extLst>
                <a:ext uri="{FF2B5EF4-FFF2-40B4-BE49-F238E27FC236}">
                  <a16:creationId xmlns:a16="http://schemas.microsoft.com/office/drawing/2014/main" id="{5E5A34CF-AAAF-794A-8F02-6AC08B5929EC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261" name="Stern mit 5 Zacken 260">
                <a:extLst>
                  <a:ext uri="{FF2B5EF4-FFF2-40B4-BE49-F238E27FC236}">
                    <a16:creationId xmlns:a16="http://schemas.microsoft.com/office/drawing/2014/main" id="{F575F9CB-9179-E74E-A061-0EFA27002734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2" name="Stern mit 5 Zacken 261">
                <a:extLst>
                  <a:ext uri="{FF2B5EF4-FFF2-40B4-BE49-F238E27FC236}">
                    <a16:creationId xmlns:a16="http://schemas.microsoft.com/office/drawing/2014/main" id="{973EA622-4516-794D-980D-1068C30C7EB5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3" name="Stern mit 5 Zacken 262">
                <a:extLst>
                  <a:ext uri="{FF2B5EF4-FFF2-40B4-BE49-F238E27FC236}">
                    <a16:creationId xmlns:a16="http://schemas.microsoft.com/office/drawing/2014/main" id="{21C438EB-4E53-5D42-A555-BE6B3235C407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4" name="Stern mit 5 Zacken 263">
                <a:extLst>
                  <a:ext uri="{FF2B5EF4-FFF2-40B4-BE49-F238E27FC236}">
                    <a16:creationId xmlns:a16="http://schemas.microsoft.com/office/drawing/2014/main" id="{8A27614D-0A21-E147-ADA7-0E262079E4E8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50" name="Gruppieren 249">
              <a:extLst>
                <a:ext uri="{FF2B5EF4-FFF2-40B4-BE49-F238E27FC236}">
                  <a16:creationId xmlns:a16="http://schemas.microsoft.com/office/drawing/2014/main" id="{C32A0403-B3B7-AD40-9080-690D9974C757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257" name="Stern mit 5 Zacken 256">
                <a:extLst>
                  <a:ext uri="{FF2B5EF4-FFF2-40B4-BE49-F238E27FC236}">
                    <a16:creationId xmlns:a16="http://schemas.microsoft.com/office/drawing/2014/main" id="{33AF7941-1861-5341-BC02-503B42CB8895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8" name="Stern mit 5 Zacken 257">
                <a:extLst>
                  <a:ext uri="{FF2B5EF4-FFF2-40B4-BE49-F238E27FC236}">
                    <a16:creationId xmlns:a16="http://schemas.microsoft.com/office/drawing/2014/main" id="{A9342629-7642-5449-9166-C857E4E6AA77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9" name="Stern mit 5 Zacken 258">
                <a:extLst>
                  <a:ext uri="{FF2B5EF4-FFF2-40B4-BE49-F238E27FC236}">
                    <a16:creationId xmlns:a16="http://schemas.microsoft.com/office/drawing/2014/main" id="{9DBF7705-7237-7148-84CF-1651338D9412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0" name="Stern mit 5 Zacken 259">
                <a:extLst>
                  <a:ext uri="{FF2B5EF4-FFF2-40B4-BE49-F238E27FC236}">
                    <a16:creationId xmlns:a16="http://schemas.microsoft.com/office/drawing/2014/main" id="{34558081-E842-4241-ADC9-73B63D2D2EFE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51" name="Gruppieren 250">
              <a:extLst>
                <a:ext uri="{FF2B5EF4-FFF2-40B4-BE49-F238E27FC236}">
                  <a16:creationId xmlns:a16="http://schemas.microsoft.com/office/drawing/2014/main" id="{14492A42-41B0-1844-84A5-B6A5B6558AA9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252" name="Oval 251">
                <a:extLst>
                  <a:ext uri="{FF2B5EF4-FFF2-40B4-BE49-F238E27FC236}">
                    <a16:creationId xmlns:a16="http://schemas.microsoft.com/office/drawing/2014/main" id="{744A8DAD-F86F-6846-979B-A4E14CD8055C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3" name="Stern mit 5 Zacken 252">
                <a:extLst>
                  <a:ext uri="{FF2B5EF4-FFF2-40B4-BE49-F238E27FC236}">
                    <a16:creationId xmlns:a16="http://schemas.microsoft.com/office/drawing/2014/main" id="{ED500F41-3675-214D-AAD7-3B22E3F3F311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4" name="Stern mit 5 Zacken 253">
                <a:extLst>
                  <a:ext uri="{FF2B5EF4-FFF2-40B4-BE49-F238E27FC236}">
                    <a16:creationId xmlns:a16="http://schemas.microsoft.com/office/drawing/2014/main" id="{6ADD253A-36E7-0346-904B-D6796B896E8D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5" name="Stern mit 5 Zacken 254">
                <a:extLst>
                  <a:ext uri="{FF2B5EF4-FFF2-40B4-BE49-F238E27FC236}">
                    <a16:creationId xmlns:a16="http://schemas.microsoft.com/office/drawing/2014/main" id="{02EA156A-27B6-E048-B34A-867A95D8CD46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6" name="Stern mit 5 Zacken 255">
                <a:extLst>
                  <a:ext uri="{FF2B5EF4-FFF2-40B4-BE49-F238E27FC236}">
                    <a16:creationId xmlns:a16="http://schemas.microsoft.com/office/drawing/2014/main" id="{56196131-86EE-B048-A234-D05FB0367EC5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65" name="Gruppieren 264">
            <a:extLst>
              <a:ext uri="{FF2B5EF4-FFF2-40B4-BE49-F238E27FC236}">
                <a16:creationId xmlns:a16="http://schemas.microsoft.com/office/drawing/2014/main" id="{35118AEB-7D2B-0647-AAFB-A540993FF4E9}"/>
              </a:ext>
            </a:extLst>
          </p:cNvPr>
          <p:cNvGrpSpPr/>
          <p:nvPr/>
        </p:nvGrpSpPr>
        <p:grpSpPr>
          <a:xfrm>
            <a:off x="8647292" y="1137810"/>
            <a:ext cx="753371" cy="754677"/>
            <a:chOff x="7208729" y="1067513"/>
            <a:chExt cx="3281523" cy="3287213"/>
          </a:xfrm>
        </p:grpSpPr>
        <p:grpSp>
          <p:nvGrpSpPr>
            <p:cNvPr id="266" name="Gruppieren 265">
              <a:extLst>
                <a:ext uri="{FF2B5EF4-FFF2-40B4-BE49-F238E27FC236}">
                  <a16:creationId xmlns:a16="http://schemas.microsoft.com/office/drawing/2014/main" id="{4742D5B0-B8E3-1F4A-BC68-A9860A07A4B8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278" name="Stern mit 5 Zacken 277">
                <a:extLst>
                  <a:ext uri="{FF2B5EF4-FFF2-40B4-BE49-F238E27FC236}">
                    <a16:creationId xmlns:a16="http://schemas.microsoft.com/office/drawing/2014/main" id="{1E89273D-F38B-A14F-8EEC-E3241568B21C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9" name="Stern mit 5 Zacken 278">
                <a:extLst>
                  <a:ext uri="{FF2B5EF4-FFF2-40B4-BE49-F238E27FC236}">
                    <a16:creationId xmlns:a16="http://schemas.microsoft.com/office/drawing/2014/main" id="{2DA5FA7E-8BDC-0148-BA56-E6FA2A56BCDE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0" name="Stern mit 5 Zacken 279">
                <a:extLst>
                  <a:ext uri="{FF2B5EF4-FFF2-40B4-BE49-F238E27FC236}">
                    <a16:creationId xmlns:a16="http://schemas.microsoft.com/office/drawing/2014/main" id="{B3CB1C85-604E-1C4C-AF4B-783EF20BCAD9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1" name="Stern mit 5 Zacken 280">
                <a:extLst>
                  <a:ext uri="{FF2B5EF4-FFF2-40B4-BE49-F238E27FC236}">
                    <a16:creationId xmlns:a16="http://schemas.microsoft.com/office/drawing/2014/main" id="{9F7E8EF3-3178-7442-B826-3E54AEC853D2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67" name="Gruppieren 266">
              <a:extLst>
                <a:ext uri="{FF2B5EF4-FFF2-40B4-BE49-F238E27FC236}">
                  <a16:creationId xmlns:a16="http://schemas.microsoft.com/office/drawing/2014/main" id="{C742840B-FDC2-5C49-B675-D28FFC8490B0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274" name="Stern mit 5 Zacken 273">
                <a:extLst>
                  <a:ext uri="{FF2B5EF4-FFF2-40B4-BE49-F238E27FC236}">
                    <a16:creationId xmlns:a16="http://schemas.microsoft.com/office/drawing/2014/main" id="{17E2E155-CF5A-D749-9917-3F0E93731F7B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5" name="Stern mit 5 Zacken 274">
                <a:extLst>
                  <a:ext uri="{FF2B5EF4-FFF2-40B4-BE49-F238E27FC236}">
                    <a16:creationId xmlns:a16="http://schemas.microsoft.com/office/drawing/2014/main" id="{A5D80B11-5F02-4147-88D5-76F45398E9CE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6" name="Stern mit 5 Zacken 275">
                <a:extLst>
                  <a:ext uri="{FF2B5EF4-FFF2-40B4-BE49-F238E27FC236}">
                    <a16:creationId xmlns:a16="http://schemas.microsoft.com/office/drawing/2014/main" id="{80C9A187-038D-A74B-BC75-C4F26828879F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7" name="Stern mit 5 Zacken 276">
                <a:extLst>
                  <a:ext uri="{FF2B5EF4-FFF2-40B4-BE49-F238E27FC236}">
                    <a16:creationId xmlns:a16="http://schemas.microsoft.com/office/drawing/2014/main" id="{8250C4C8-E043-2B47-96DE-51519B31C628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68" name="Gruppieren 267">
              <a:extLst>
                <a:ext uri="{FF2B5EF4-FFF2-40B4-BE49-F238E27FC236}">
                  <a16:creationId xmlns:a16="http://schemas.microsoft.com/office/drawing/2014/main" id="{80806546-861F-D245-ACA1-CA5C8F21C9AB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269" name="Oval 268">
                <a:extLst>
                  <a:ext uri="{FF2B5EF4-FFF2-40B4-BE49-F238E27FC236}">
                    <a16:creationId xmlns:a16="http://schemas.microsoft.com/office/drawing/2014/main" id="{BE6FA27E-1CA4-AD49-B667-2AC371929A18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0" name="Stern mit 5 Zacken 269">
                <a:extLst>
                  <a:ext uri="{FF2B5EF4-FFF2-40B4-BE49-F238E27FC236}">
                    <a16:creationId xmlns:a16="http://schemas.microsoft.com/office/drawing/2014/main" id="{741995EB-648E-2F4E-9F9B-6C50631F33F5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1" name="Stern mit 5 Zacken 270">
                <a:extLst>
                  <a:ext uri="{FF2B5EF4-FFF2-40B4-BE49-F238E27FC236}">
                    <a16:creationId xmlns:a16="http://schemas.microsoft.com/office/drawing/2014/main" id="{74EC9D12-5CD1-B947-BA33-5FD896E0E8CA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2" name="Stern mit 5 Zacken 271">
                <a:extLst>
                  <a:ext uri="{FF2B5EF4-FFF2-40B4-BE49-F238E27FC236}">
                    <a16:creationId xmlns:a16="http://schemas.microsoft.com/office/drawing/2014/main" id="{747C987F-742E-5648-BD19-4855E8A1227E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3" name="Stern mit 5 Zacken 272">
                <a:extLst>
                  <a:ext uri="{FF2B5EF4-FFF2-40B4-BE49-F238E27FC236}">
                    <a16:creationId xmlns:a16="http://schemas.microsoft.com/office/drawing/2014/main" id="{9D0EA1E0-40C2-BC4B-99A6-6B991BFFCF27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82" name="Gruppieren 281">
            <a:extLst>
              <a:ext uri="{FF2B5EF4-FFF2-40B4-BE49-F238E27FC236}">
                <a16:creationId xmlns:a16="http://schemas.microsoft.com/office/drawing/2014/main" id="{3B0F132D-86CD-7847-AC55-6FD0AA66AE4B}"/>
              </a:ext>
            </a:extLst>
          </p:cNvPr>
          <p:cNvGrpSpPr/>
          <p:nvPr/>
        </p:nvGrpSpPr>
        <p:grpSpPr>
          <a:xfrm>
            <a:off x="4253509" y="2569328"/>
            <a:ext cx="1716367" cy="1719343"/>
            <a:chOff x="7208729" y="1067513"/>
            <a:chExt cx="3281523" cy="3287213"/>
          </a:xfrm>
        </p:grpSpPr>
        <p:grpSp>
          <p:nvGrpSpPr>
            <p:cNvPr id="283" name="Gruppieren 282">
              <a:extLst>
                <a:ext uri="{FF2B5EF4-FFF2-40B4-BE49-F238E27FC236}">
                  <a16:creationId xmlns:a16="http://schemas.microsoft.com/office/drawing/2014/main" id="{55C96A43-BC16-3147-87E2-A038209D0B99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295" name="Stern mit 5 Zacken 294">
                <a:extLst>
                  <a:ext uri="{FF2B5EF4-FFF2-40B4-BE49-F238E27FC236}">
                    <a16:creationId xmlns:a16="http://schemas.microsoft.com/office/drawing/2014/main" id="{D66D8417-6CAD-B643-8C60-651195F53F7F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6" name="Stern mit 5 Zacken 295">
                <a:extLst>
                  <a:ext uri="{FF2B5EF4-FFF2-40B4-BE49-F238E27FC236}">
                    <a16:creationId xmlns:a16="http://schemas.microsoft.com/office/drawing/2014/main" id="{FA4451D4-846D-FE41-B83E-3A43C5922C81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7" name="Stern mit 5 Zacken 296">
                <a:extLst>
                  <a:ext uri="{FF2B5EF4-FFF2-40B4-BE49-F238E27FC236}">
                    <a16:creationId xmlns:a16="http://schemas.microsoft.com/office/drawing/2014/main" id="{A3A1FB20-E2B9-2040-83E2-6E7E0F7E9814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8" name="Stern mit 5 Zacken 297">
                <a:extLst>
                  <a:ext uri="{FF2B5EF4-FFF2-40B4-BE49-F238E27FC236}">
                    <a16:creationId xmlns:a16="http://schemas.microsoft.com/office/drawing/2014/main" id="{C0729968-00D6-C14E-8FB2-3AB9FFB7AA6B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84" name="Gruppieren 283">
              <a:extLst>
                <a:ext uri="{FF2B5EF4-FFF2-40B4-BE49-F238E27FC236}">
                  <a16:creationId xmlns:a16="http://schemas.microsoft.com/office/drawing/2014/main" id="{9CC53B07-E6FE-CA46-A05F-AD9492827C18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291" name="Stern mit 5 Zacken 290">
                <a:extLst>
                  <a:ext uri="{FF2B5EF4-FFF2-40B4-BE49-F238E27FC236}">
                    <a16:creationId xmlns:a16="http://schemas.microsoft.com/office/drawing/2014/main" id="{5003AF43-BF43-684A-8CF8-259299F0DC1F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2" name="Stern mit 5 Zacken 291">
                <a:extLst>
                  <a:ext uri="{FF2B5EF4-FFF2-40B4-BE49-F238E27FC236}">
                    <a16:creationId xmlns:a16="http://schemas.microsoft.com/office/drawing/2014/main" id="{390B4C91-0F34-8B44-AD46-547FFFDEF420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3" name="Stern mit 5 Zacken 292">
                <a:extLst>
                  <a:ext uri="{FF2B5EF4-FFF2-40B4-BE49-F238E27FC236}">
                    <a16:creationId xmlns:a16="http://schemas.microsoft.com/office/drawing/2014/main" id="{B0D4054C-2490-E143-B5A4-315F64CD92AC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4" name="Stern mit 5 Zacken 293">
                <a:extLst>
                  <a:ext uri="{FF2B5EF4-FFF2-40B4-BE49-F238E27FC236}">
                    <a16:creationId xmlns:a16="http://schemas.microsoft.com/office/drawing/2014/main" id="{3FE39C5C-D03B-D54E-9D95-6BF04D1D9F31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85" name="Gruppieren 284">
              <a:extLst>
                <a:ext uri="{FF2B5EF4-FFF2-40B4-BE49-F238E27FC236}">
                  <a16:creationId xmlns:a16="http://schemas.microsoft.com/office/drawing/2014/main" id="{86229290-99D8-434B-B20D-F5E5EC1321B4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286" name="Oval 285">
                <a:extLst>
                  <a:ext uri="{FF2B5EF4-FFF2-40B4-BE49-F238E27FC236}">
                    <a16:creationId xmlns:a16="http://schemas.microsoft.com/office/drawing/2014/main" id="{03ABF88C-E958-2D44-8C5E-850A6536AF96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7" name="Stern mit 5 Zacken 286">
                <a:extLst>
                  <a:ext uri="{FF2B5EF4-FFF2-40B4-BE49-F238E27FC236}">
                    <a16:creationId xmlns:a16="http://schemas.microsoft.com/office/drawing/2014/main" id="{9C784B21-B61F-B74C-AF0B-9063277B1292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8" name="Stern mit 5 Zacken 287">
                <a:extLst>
                  <a:ext uri="{FF2B5EF4-FFF2-40B4-BE49-F238E27FC236}">
                    <a16:creationId xmlns:a16="http://schemas.microsoft.com/office/drawing/2014/main" id="{C93A62F2-7ACE-E74D-9CEF-0087627723FA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9" name="Stern mit 5 Zacken 288">
                <a:extLst>
                  <a:ext uri="{FF2B5EF4-FFF2-40B4-BE49-F238E27FC236}">
                    <a16:creationId xmlns:a16="http://schemas.microsoft.com/office/drawing/2014/main" id="{1A347DFC-66BD-724F-AD82-43E7CA3DEA6D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0" name="Stern mit 5 Zacken 289">
                <a:extLst>
                  <a:ext uri="{FF2B5EF4-FFF2-40B4-BE49-F238E27FC236}">
                    <a16:creationId xmlns:a16="http://schemas.microsoft.com/office/drawing/2014/main" id="{9A3B7743-64B3-B042-8A6C-3B77C43EFCEA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99" name="Gruppieren 298">
            <a:extLst>
              <a:ext uri="{FF2B5EF4-FFF2-40B4-BE49-F238E27FC236}">
                <a16:creationId xmlns:a16="http://schemas.microsoft.com/office/drawing/2014/main" id="{075E092A-F112-8243-8AC6-6DEDAA668C81}"/>
              </a:ext>
            </a:extLst>
          </p:cNvPr>
          <p:cNvGrpSpPr/>
          <p:nvPr/>
        </p:nvGrpSpPr>
        <p:grpSpPr>
          <a:xfrm>
            <a:off x="4595698" y="2908692"/>
            <a:ext cx="996847" cy="998576"/>
            <a:chOff x="7208729" y="1067513"/>
            <a:chExt cx="3281523" cy="3287213"/>
          </a:xfrm>
        </p:grpSpPr>
        <p:grpSp>
          <p:nvGrpSpPr>
            <p:cNvPr id="300" name="Gruppieren 299">
              <a:extLst>
                <a:ext uri="{FF2B5EF4-FFF2-40B4-BE49-F238E27FC236}">
                  <a16:creationId xmlns:a16="http://schemas.microsoft.com/office/drawing/2014/main" id="{B25C0308-B7D3-BB47-BE60-2027DC88A174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312" name="Stern mit 5 Zacken 311">
                <a:extLst>
                  <a:ext uri="{FF2B5EF4-FFF2-40B4-BE49-F238E27FC236}">
                    <a16:creationId xmlns:a16="http://schemas.microsoft.com/office/drawing/2014/main" id="{A947D9C8-57DC-D742-8EBF-4E859CECF69D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3" name="Stern mit 5 Zacken 312">
                <a:extLst>
                  <a:ext uri="{FF2B5EF4-FFF2-40B4-BE49-F238E27FC236}">
                    <a16:creationId xmlns:a16="http://schemas.microsoft.com/office/drawing/2014/main" id="{0541C749-988E-3941-AD22-4BA49F5531C7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4" name="Stern mit 5 Zacken 313">
                <a:extLst>
                  <a:ext uri="{FF2B5EF4-FFF2-40B4-BE49-F238E27FC236}">
                    <a16:creationId xmlns:a16="http://schemas.microsoft.com/office/drawing/2014/main" id="{2D9264EA-B28B-C743-BE40-BDAF4544A886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5" name="Stern mit 5 Zacken 314">
                <a:extLst>
                  <a:ext uri="{FF2B5EF4-FFF2-40B4-BE49-F238E27FC236}">
                    <a16:creationId xmlns:a16="http://schemas.microsoft.com/office/drawing/2014/main" id="{33C235E0-4D39-FD44-B36E-7A9711668BF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01" name="Gruppieren 300">
              <a:extLst>
                <a:ext uri="{FF2B5EF4-FFF2-40B4-BE49-F238E27FC236}">
                  <a16:creationId xmlns:a16="http://schemas.microsoft.com/office/drawing/2014/main" id="{76F57813-A31F-C240-B084-93D0B8B6BF55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308" name="Stern mit 5 Zacken 307">
                <a:extLst>
                  <a:ext uri="{FF2B5EF4-FFF2-40B4-BE49-F238E27FC236}">
                    <a16:creationId xmlns:a16="http://schemas.microsoft.com/office/drawing/2014/main" id="{2A9EBC27-CAC7-2747-AB73-DA94E71BCFE9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9" name="Stern mit 5 Zacken 308">
                <a:extLst>
                  <a:ext uri="{FF2B5EF4-FFF2-40B4-BE49-F238E27FC236}">
                    <a16:creationId xmlns:a16="http://schemas.microsoft.com/office/drawing/2014/main" id="{C6627F67-4518-D34E-AD1B-F10808137775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0" name="Stern mit 5 Zacken 309">
                <a:extLst>
                  <a:ext uri="{FF2B5EF4-FFF2-40B4-BE49-F238E27FC236}">
                    <a16:creationId xmlns:a16="http://schemas.microsoft.com/office/drawing/2014/main" id="{501603CA-0E77-694F-86A5-2A4196F2FDB0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1" name="Stern mit 5 Zacken 310">
                <a:extLst>
                  <a:ext uri="{FF2B5EF4-FFF2-40B4-BE49-F238E27FC236}">
                    <a16:creationId xmlns:a16="http://schemas.microsoft.com/office/drawing/2014/main" id="{DCA7FCBB-F2D5-5C45-8862-320A3FB05805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02" name="Gruppieren 301">
              <a:extLst>
                <a:ext uri="{FF2B5EF4-FFF2-40B4-BE49-F238E27FC236}">
                  <a16:creationId xmlns:a16="http://schemas.microsoft.com/office/drawing/2014/main" id="{38AC8C2C-6A30-B34E-AC00-43260340486A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E6AA94F2-04E5-5F4D-858E-F737CA526694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4" name="Stern mit 5 Zacken 303">
                <a:extLst>
                  <a:ext uri="{FF2B5EF4-FFF2-40B4-BE49-F238E27FC236}">
                    <a16:creationId xmlns:a16="http://schemas.microsoft.com/office/drawing/2014/main" id="{86974394-087A-6145-AF26-08CD2D63AC4C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5" name="Stern mit 5 Zacken 304">
                <a:extLst>
                  <a:ext uri="{FF2B5EF4-FFF2-40B4-BE49-F238E27FC236}">
                    <a16:creationId xmlns:a16="http://schemas.microsoft.com/office/drawing/2014/main" id="{8352DCE1-8AFF-BA4D-A991-920A7251ED52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6" name="Stern mit 5 Zacken 305">
                <a:extLst>
                  <a:ext uri="{FF2B5EF4-FFF2-40B4-BE49-F238E27FC236}">
                    <a16:creationId xmlns:a16="http://schemas.microsoft.com/office/drawing/2014/main" id="{C79E45E9-CA55-744F-A038-5E210B205FA7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7" name="Stern mit 5 Zacken 306">
                <a:extLst>
                  <a:ext uri="{FF2B5EF4-FFF2-40B4-BE49-F238E27FC236}">
                    <a16:creationId xmlns:a16="http://schemas.microsoft.com/office/drawing/2014/main" id="{F73548BB-8F3C-D54D-A9CA-50DE0CE55ABA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316" name="Gruppieren 315">
            <a:extLst>
              <a:ext uri="{FF2B5EF4-FFF2-40B4-BE49-F238E27FC236}">
                <a16:creationId xmlns:a16="http://schemas.microsoft.com/office/drawing/2014/main" id="{0F156805-8DD4-2A40-B7D6-3E2ECEC10540}"/>
              </a:ext>
            </a:extLst>
          </p:cNvPr>
          <p:cNvGrpSpPr/>
          <p:nvPr/>
        </p:nvGrpSpPr>
        <p:grpSpPr>
          <a:xfrm>
            <a:off x="9060859" y="2606566"/>
            <a:ext cx="926111" cy="927717"/>
            <a:chOff x="7208729" y="1067513"/>
            <a:chExt cx="3281523" cy="3287213"/>
          </a:xfrm>
        </p:grpSpPr>
        <p:grpSp>
          <p:nvGrpSpPr>
            <p:cNvPr id="317" name="Gruppieren 316">
              <a:extLst>
                <a:ext uri="{FF2B5EF4-FFF2-40B4-BE49-F238E27FC236}">
                  <a16:creationId xmlns:a16="http://schemas.microsoft.com/office/drawing/2014/main" id="{B0F0F683-FBA5-154C-AB50-BC7017372B10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329" name="Stern mit 5 Zacken 328">
                <a:extLst>
                  <a:ext uri="{FF2B5EF4-FFF2-40B4-BE49-F238E27FC236}">
                    <a16:creationId xmlns:a16="http://schemas.microsoft.com/office/drawing/2014/main" id="{E8B07F0C-37B5-524E-AA59-5D672277C6BB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0" name="Stern mit 5 Zacken 329">
                <a:extLst>
                  <a:ext uri="{FF2B5EF4-FFF2-40B4-BE49-F238E27FC236}">
                    <a16:creationId xmlns:a16="http://schemas.microsoft.com/office/drawing/2014/main" id="{4662C340-77AC-5049-A2F2-27CD3BE529D1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1" name="Stern mit 5 Zacken 330">
                <a:extLst>
                  <a:ext uri="{FF2B5EF4-FFF2-40B4-BE49-F238E27FC236}">
                    <a16:creationId xmlns:a16="http://schemas.microsoft.com/office/drawing/2014/main" id="{DFFD7267-2FA1-5944-B0F3-8EA29AAF5ECF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2" name="Stern mit 5 Zacken 331">
                <a:extLst>
                  <a:ext uri="{FF2B5EF4-FFF2-40B4-BE49-F238E27FC236}">
                    <a16:creationId xmlns:a16="http://schemas.microsoft.com/office/drawing/2014/main" id="{5444FBE9-B330-7E4E-9F7B-BDF5B5B9781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18" name="Gruppieren 317">
              <a:extLst>
                <a:ext uri="{FF2B5EF4-FFF2-40B4-BE49-F238E27FC236}">
                  <a16:creationId xmlns:a16="http://schemas.microsoft.com/office/drawing/2014/main" id="{DB9217CA-9785-E44E-823E-6082E07C9151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325" name="Stern mit 5 Zacken 324">
                <a:extLst>
                  <a:ext uri="{FF2B5EF4-FFF2-40B4-BE49-F238E27FC236}">
                    <a16:creationId xmlns:a16="http://schemas.microsoft.com/office/drawing/2014/main" id="{63FA4660-F175-8F4B-A22F-8C1DAB56C0AC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6" name="Stern mit 5 Zacken 325">
                <a:extLst>
                  <a:ext uri="{FF2B5EF4-FFF2-40B4-BE49-F238E27FC236}">
                    <a16:creationId xmlns:a16="http://schemas.microsoft.com/office/drawing/2014/main" id="{6CA05A9A-DCED-7C4D-A244-60F8B2F2B2E2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7" name="Stern mit 5 Zacken 326">
                <a:extLst>
                  <a:ext uri="{FF2B5EF4-FFF2-40B4-BE49-F238E27FC236}">
                    <a16:creationId xmlns:a16="http://schemas.microsoft.com/office/drawing/2014/main" id="{F2F8C69A-2403-F746-9DAE-BD918060C941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8" name="Stern mit 5 Zacken 327">
                <a:extLst>
                  <a:ext uri="{FF2B5EF4-FFF2-40B4-BE49-F238E27FC236}">
                    <a16:creationId xmlns:a16="http://schemas.microsoft.com/office/drawing/2014/main" id="{07866EE5-3359-DF41-9B31-9BA7786BD8B2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19" name="Gruppieren 318">
              <a:extLst>
                <a:ext uri="{FF2B5EF4-FFF2-40B4-BE49-F238E27FC236}">
                  <a16:creationId xmlns:a16="http://schemas.microsoft.com/office/drawing/2014/main" id="{7F0B4FEA-DB7A-5743-B0C7-8F65A72FF266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320" name="Oval 319">
                <a:extLst>
                  <a:ext uri="{FF2B5EF4-FFF2-40B4-BE49-F238E27FC236}">
                    <a16:creationId xmlns:a16="http://schemas.microsoft.com/office/drawing/2014/main" id="{C533EB57-7BCC-384A-8156-3AAC3E8A6BFD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1" name="Stern mit 5 Zacken 320">
                <a:extLst>
                  <a:ext uri="{FF2B5EF4-FFF2-40B4-BE49-F238E27FC236}">
                    <a16:creationId xmlns:a16="http://schemas.microsoft.com/office/drawing/2014/main" id="{11D1C664-7061-7F46-AE4C-AEB93DCDBEF2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2" name="Stern mit 5 Zacken 321">
                <a:extLst>
                  <a:ext uri="{FF2B5EF4-FFF2-40B4-BE49-F238E27FC236}">
                    <a16:creationId xmlns:a16="http://schemas.microsoft.com/office/drawing/2014/main" id="{1230DDE3-5BC4-654C-BFF2-91E869358C69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3" name="Stern mit 5 Zacken 322">
                <a:extLst>
                  <a:ext uri="{FF2B5EF4-FFF2-40B4-BE49-F238E27FC236}">
                    <a16:creationId xmlns:a16="http://schemas.microsoft.com/office/drawing/2014/main" id="{029042BD-B446-3043-AC89-6821D1E70E5F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4" name="Stern mit 5 Zacken 323">
                <a:extLst>
                  <a:ext uri="{FF2B5EF4-FFF2-40B4-BE49-F238E27FC236}">
                    <a16:creationId xmlns:a16="http://schemas.microsoft.com/office/drawing/2014/main" id="{4A8707C8-5AB4-F047-9B63-554492E9EE79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365" name="Gruppieren 364">
            <a:extLst>
              <a:ext uri="{FF2B5EF4-FFF2-40B4-BE49-F238E27FC236}">
                <a16:creationId xmlns:a16="http://schemas.microsoft.com/office/drawing/2014/main" id="{20D2BE20-55CE-2449-9C60-A214327D6C4A}"/>
              </a:ext>
            </a:extLst>
          </p:cNvPr>
          <p:cNvGrpSpPr/>
          <p:nvPr/>
        </p:nvGrpSpPr>
        <p:grpSpPr>
          <a:xfrm>
            <a:off x="1876095" y="1077310"/>
            <a:ext cx="2965807" cy="2970950"/>
            <a:chOff x="7208729" y="1067513"/>
            <a:chExt cx="3281523" cy="3287213"/>
          </a:xfrm>
        </p:grpSpPr>
        <p:grpSp>
          <p:nvGrpSpPr>
            <p:cNvPr id="366" name="Gruppieren 365">
              <a:extLst>
                <a:ext uri="{FF2B5EF4-FFF2-40B4-BE49-F238E27FC236}">
                  <a16:creationId xmlns:a16="http://schemas.microsoft.com/office/drawing/2014/main" id="{AE3A5A4E-7768-9540-8E43-848FB7542549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393" name="Stern mit 5 Zacken 392">
                <a:extLst>
                  <a:ext uri="{FF2B5EF4-FFF2-40B4-BE49-F238E27FC236}">
                    <a16:creationId xmlns:a16="http://schemas.microsoft.com/office/drawing/2014/main" id="{F63D74FB-9F56-3042-A484-038AEA90D499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4" name="Stern mit 5 Zacken 393">
                <a:extLst>
                  <a:ext uri="{FF2B5EF4-FFF2-40B4-BE49-F238E27FC236}">
                    <a16:creationId xmlns:a16="http://schemas.microsoft.com/office/drawing/2014/main" id="{F5A0D94C-37D2-D340-BB84-BB86A8FC1822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5" name="Stern mit 5 Zacken 394">
                <a:extLst>
                  <a:ext uri="{FF2B5EF4-FFF2-40B4-BE49-F238E27FC236}">
                    <a16:creationId xmlns:a16="http://schemas.microsoft.com/office/drawing/2014/main" id="{F24B89BC-D738-684C-AB0E-C2A293F7C11F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6" name="Stern mit 5 Zacken 395">
                <a:extLst>
                  <a:ext uri="{FF2B5EF4-FFF2-40B4-BE49-F238E27FC236}">
                    <a16:creationId xmlns:a16="http://schemas.microsoft.com/office/drawing/2014/main" id="{525A8C36-B3F6-1142-A24C-BE26F2A389C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67" name="Gruppieren 366">
              <a:extLst>
                <a:ext uri="{FF2B5EF4-FFF2-40B4-BE49-F238E27FC236}">
                  <a16:creationId xmlns:a16="http://schemas.microsoft.com/office/drawing/2014/main" id="{C3DA5EDE-FDFC-1847-948E-611785E2A80F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389" name="Stern mit 5 Zacken 388">
                <a:extLst>
                  <a:ext uri="{FF2B5EF4-FFF2-40B4-BE49-F238E27FC236}">
                    <a16:creationId xmlns:a16="http://schemas.microsoft.com/office/drawing/2014/main" id="{99BBD82D-5A82-5645-8A58-A3139B22ADFF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0" name="Stern mit 5 Zacken 389">
                <a:extLst>
                  <a:ext uri="{FF2B5EF4-FFF2-40B4-BE49-F238E27FC236}">
                    <a16:creationId xmlns:a16="http://schemas.microsoft.com/office/drawing/2014/main" id="{8B10A953-6E89-9640-A2EE-88300EB68AA0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1" name="Stern mit 5 Zacken 390">
                <a:extLst>
                  <a:ext uri="{FF2B5EF4-FFF2-40B4-BE49-F238E27FC236}">
                    <a16:creationId xmlns:a16="http://schemas.microsoft.com/office/drawing/2014/main" id="{5F10E01A-0404-4C43-9138-FE49D9D8D8D7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2" name="Stern mit 5 Zacken 391">
                <a:extLst>
                  <a:ext uri="{FF2B5EF4-FFF2-40B4-BE49-F238E27FC236}">
                    <a16:creationId xmlns:a16="http://schemas.microsoft.com/office/drawing/2014/main" id="{5B11D903-D769-AC42-A8F3-309131698902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68" name="Gruppieren 367">
              <a:extLst>
                <a:ext uri="{FF2B5EF4-FFF2-40B4-BE49-F238E27FC236}">
                  <a16:creationId xmlns:a16="http://schemas.microsoft.com/office/drawing/2014/main" id="{E409F58B-F112-D64F-B4CB-A94916C3DA1A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369" name="Oval 368">
                <a:extLst>
                  <a:ext uri="{FF2B5EF4-FFF2-40B4-BE49-F238E27FC236}">
                    <a16:creationId xmlns:a16="http://schemas.microsoft.com/office/drawing/2014/main" id="{8302A159-EF48-554B-975B-3EED4F37734F}"/>
                  </a:ext>
                </a:extLst>
              </p:cNvPr>
              <p:cNvSpPr/>
              <p:nvPr/>
            </p:nvSpPr>
            <p:spPr>
              <a:xfrm>
                <a:off x="7663230" y="1573004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0" name="Oval 369">
                <a:extLst>
                  <a:ext uri="{FF2B5EF4-FFF2-40B4-BE49-F238E27FC236}">
                    <a16:creationId xmlns:a16="http://schemas.microsoft.com/office/drawing/2014/main" id="{D102FC61-7831-D44F-B96F-72851BC1F8F4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1" name="Stern mit 5 Zacken 370">
                <a:extLst>
                  <a:ext uri="{FF2B5EF4-FFF2-40B4-BE49-F238E27FC236}">
                    <a16:creationId xmlns:a16="http://schemas.microsoft.com/office/drawing/2014/main" id="{7DEB0225-BA58-E946-A2FA-FC33A31E3990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2" name="Stern mit 5 Zacken 371">
                <a:extLst>
                  <a:ext uri="{FF2B5EF4-FFF2-40B4-BE49-F238E27FC236}">
                    <a16:creationId xmlns:a16="http://schemas.microsoft.com/office/drawing/2014/main" id="{D5C9054C-61CD-9B46-843E-BF0D34C94394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3" name="Stern mit 5 Zacken 372">
                <a:extLst>
                  <a:ext uri="{FF2B5EF4-FFF2-40B4-BE49-F238E27FC236}">
                    <a16:creationId xmlns:a16="http://schemas.microsoft.com/office/drawing/2014/main" id="{B0185AD5-D960-B24D-BA26-1F412A24F0F4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4" name="Stern mit 5 Zacken 373">
                <a:extLst>
                  <a:ext uri="{FF2B5EF4-FFF2-40B4-BE49-F238E27FC236}">
                    <a16:creationId xmlns:a16="http://schemas.microsoft.com/office/drawing/2014/main" id="{4DF53A75-3B9F-C747-9E9E-2F8F37780FB0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75" name="Gruppieren 374">
                <a:extLst>
                  <a:ext uri="{FF2B5EF4-FFF2-40B4-BE49-F238E27FC236}">
                    <a16:creationId xmlns:a16="http://schemas.microsoft.com/office/drawing/2014/main" id="{88A18C05-3AA9-624C-A869-79907385D69C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383" name="Gruppieren 382">
                  <a:extLst>
                    <a:ext uri="{FF2B5EF4-FFF2-40B4-BE49-F238E27FC236}">
                      <a16:creationId xmlns:a16="http://schemas.microsoft.com/office/drawing/2014/main" id="{65080A01-BC1E-E741-9204-FF0C00087532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87" name="Gerade Verbindung 386">
                    <a:extLst>
                      <a:ext uri="{FF2B5EF4-FFF2-40B4-BE49-F238E27FC236}">
                        <a16:creationId xmlns:a16="http://schemas.microsoft.com/office/drawing/2014/main" id="{31C6CA44-B24D-D04B-A24B-03633DB8364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8" name="Gerade Verbindung 387">
                    <a:extLst>
                      <a:ext uri="{FF2B5EF4-FFF2-40B4-BE49-F238E27FC236}">
                        <a16:creationId xmlns:a16="http://schemas.microsoft.com/office/drawing/2014/main" id="{9E4A72E2-30F9-B747-BFDD-D549D7F6F3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4" name="Gruppieren 383">
                  <a:extLst>
                    <a:ext uri="{FF2B5EF4-FFF2-40B4-BE49-F238E27FC236}">
                      <a16:creationId xmlns:a16="http://schemas.microsoft.com/office/drawing/2014/main" id="{B4B76C0D-60A4-BF4E-86F8-6CBFE8FA04A4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85" name="Gerade Verbindung 384">
                    <a:extLst>
                      <a:ext uri="{FF2B5EF4-FFF2-40B4-BE49-F238E27FC236}">
                        <a16:creationId xmlns:a16="http://schemas.microsoft.com/office/drawing/2014/main" id="{F11E11D0-BACA-D340-840A-1E17CB6FA20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6" name="Gerade Verbindung 385">
                    <a:extLst>
                      <a:ext uri="{FF2B5EF4-FFF2-40B4-BE49-F238E27FC236}">
                        <a16:creationId xmlns:a16="http://schemas.microsoft.com/office/drawing/2014/main" id="{A874A422-0B98-7142-B3D6-0B81D4F9159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76" name="Gruppieren 375">
                <a:extLst>
                  <a:ext uri="{FF2B5EF4-FFF2-40B4-BE49-F238E27FC236}">
                    <a16:creationId xmlns:a16="http://schemas.microsoft.com/office/drawing/2014/main" id="{A63BD217-2AC3-C146-BB75-E515EE9510B7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377" name="Gruppieren 376">
                  <a:extLst>
                    <a:ext uri="{FF2B5EF4-FFF2-40B4-BE49-F238E27FC236}">
                      <a16:creationId xmlns:a16="http://schemas.microsoft.com/office/drawing/2014/main" id="{61B0E527-0B33-7748-A9AC-57669F68BB58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81" name="Gerade Verbindung 380">
                    <a:extLst>
                      <a:ext uri="{FF2B5EF4-FFF2-40B4-BE49-F238E27FC236}">
                        <a16:creationId xmlns:a16="http://schemas.microsoft.com/office/drawing/2014/main" id="{C7C93920-5C1C-0F4F-B654-B3EE8E94F39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2" name="Gerade Verbindung 381">
                    <a:extLst>
                      <a:ext uri="{FF2B5EF4-FFF2-40B4-BE49-F238E27FC236}">
                        <a16:creationId xmlns:a16="http://schemas.microsoft.com/office/drawing/2014/main" id="{D2B2DFA8-B41B-6045-A5FC-914C436087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8" name="Gruppieren 377">
                  <a:extLst>
                    <a:ext uri="{FF2B5EF4-FFF2-40B4-BE49-F238E27FC236}">
                      <a16:creationId xmlns:a16="http://schemas.microsoft.com/office/drawing/2014/main" id="{144513C8-2DDA-9044-A597-CE42B94506B3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379" name="Gerade Verbindung 378">
                    <a:extLst>
                      <a:ext uri="{FF2B5EF4-FFF2-40B4-BE49-F238E27FC236}">
                        <a16:creationId xmlns:a16="http://schemas.microsoft.com/office/drawing/2014/main" id="{F2B01786-2DD0-0D4E-9830-C0D1F8CC822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0" name="Gerade Verbindung 379">
                    <a:extLst>
                      <a:ext uri="{FF2B5EF4-FFF2-40B4-BE49-F238E27FC236}">
                        <a16:creationId xmlns:a16="http://schemas.microsoft.com/office/drawing/2014/main" id="{78C0F525-47F8-1149-9DA9-D7B6589E56A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397" name="Gruppieren 396">
            <a:extLst>
              <a:ext uri="{FF2B5EF4-FFF2-40B4-BE49-F238E27FC236}">
                <a16:creationId xmlns:a16="http://schemas.microsoft.com/office/drawing/2014/main" id="{01AAD95D-40F4-244F-9E5E-A4A7ED86B303}"/>
              </a:ext>
            </a:extLst>
          </p:cNvPr>
          <p:cNvGrpSpPr/>
          <p:nvPr/>
        </p:nvGrpSpPr>
        <p:grpSpPr>
          <a:xfrm>
            <a:off x="6096000" y="420006"/>
            <a:ext cx="5041342" cy="5050083"/>
            <a:chOff x="7208729" y="1067513"/>
            <a:chExt cx="3281523" cy="3287213"/>
          </a:xfrm>
        </p:grpSpPr>
        <p:grpSp>
          <p:nvGrpSpPr>
            <p:cNvPr id="398" name="Gruppieren 397">
              <a:extLst>
                <a:ext uri="{FF2B5EF4-FFF2-40B4-BE49-F238E27FC236}">
                  <a16:creationId xmlns:a16="http://schemas.microsoft.com/office/drawing/2014/main" id="{275F3D7F-E1EE-1346-B332-C71B59AA1B83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425" name="Stern mit 5 Zacken 424">
                <a:extLst>
                  <a:ext uri="{FF2B5EF4-FFF2-40B4-BE49-F238E27FC236}">
                    <a16:creationId xmlns:a16="http://schemas.microsoft.com/office/drawing/2014/main" id="{236ED775-995B-CF45-B7AC-4EEFA80070E9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6" name="Stern mit 5 Zacken 425">
                <a:extLst>
                  <a:ext uri="{FF2B5EF4-FFF2-40B4-BE49-F238E27FC236}">
                    <a16:creationId xmlns:a16="http://schemas.microsoft.com/office/drawing/2014/main" id="{80BCD3C5-8199-614A-8AFA-04B984604743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7" name="Stern mit 5 Zacken 426">
                <a:extLst>
                  <a:ext uri="{FF2B5EF4-FFF2-40B4-BE49-F238E27FC236}">
                    <a16:creationId xmlns:a16="http://schemas.microsoft.com/office/drawing/2014/main" id="{008DAF7D-4695-A043-BC50-B761071783CB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8" name="Stern mit 5 Zacken 427">
                <a:extLst>
                  <a:ext uri="{FF2B5EF4-FFF2-40B4-BE49-F238E27FC236}">
                    <a16:creationId xmlns:a16="http://schemas.microsoft.com/office/drawing/2014/main" id="{B597397C-749F-924D-8870-05FB00AD5755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99" name="Gruppieren 398">
              <a:extLst>
                <a:ext uri="{FF2B5EF4-FFF2-40B4-BE49-F238E27FC236}">
                  <a16:creationId xmlns:a16="http://schemas.microsoft.com/office/drawing/2014/main" id="{6598217A-B1DE-2A45-87A1-9BE78A5129CA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421" name="Stern mit 5 Zacken 420">
                <a:extLst>
                  <a:ext uri="{FF2B5EF4-FFF2-40B4-BE49-F238E27FC236}">
                    <a16:creationId xmlns:a16="http://schemas.microsoft.com/office/drawing/2014/main" id="{7199FBB7-78A1-BF44-A66F-F8415B419AB0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2" name="Stern mit 5 Zacken 421">
                <a:extLst>
                  <a:ext uri="{FF2B5EF4-FFF2-40B4-BE49-F238E27FC236}">
                    <a16:creationId xmlns:a16="http://schemas.microsoft.com/office/drawing/2014/main" id="{4D7C3223-1E02-634F-9756-437C5782A0FA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3" name="Stern mit 5 Zacken 422">
                <a:extLst>
                  <a:ext uri="{FF2B5EF4-FFF2-40B4-BE49-F238E27FC236}">
                    <a16:creationId xmlns:a16="http://schemas.microsoft.com/office/drawing/2014/main" id="{2B2F84AB-209A-F44E-B36C-67D40413FD33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4" name="Stern mit 5 Zacken 423">
                <a:extLst>
                  <a:ext uri="{FF2B5EF4-FFF2-40B4-BE49-F238E27FC236}">
                    <a16:creationId xmlns:a16="http://schemas.microsoft.com/office/drawing/2014/main" id="{20A7BDA1-B09C-BC4C-87D0-966C884E2C2E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00" name="Gruppieren 399">
              <a:extLst>
                <a:ext uri="{FF2B5EF4-FFF2-40B4-BE49-F238E27FC236}">
                  <a16:creationId xmlns:a16="http://schemas.microsoft.com/office/drawing/2014/main" id="{29F67660-773E-9543-9D1E-DC1516A104E5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401" name="Oval 400">
                <a:extLst>
                  <a:ext uri="{FF2B5EF4-FFF2-40B4-BE49-F238E27FC236}">
                    <a16:creationId xmlns:a16="http://schemas.microsoft.com/office/drawing/2014/main" id="{367DB6BD-FA9E-7240-B50C-70FBD7F0C54F}"/>
                  </a:ext>
                </a:extLst>
              </p:cNvPr>
              <p:cNvSpPr/>
              <p:nvPr/>
            </p:nvSpPr>
            <p:spPr>
              <a:xfrm>
                <a:off x="7663230" y="1546331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2" name="Oval 401">
                <a:extLst>
                  <a:ext uri="{FF2B5EF4-FFF2-40B4-BE49-F238E27FC236}">
                    <a16:creationId xmlns:a16="http://schemas.microsoft.com/office/drawing/2014/main" id="{6327BCEF-3EF9-D443-8C82-3A97280A868B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3" name="Stern mit 5 Zacken 402">
                <a:extLst>
                  <a:ext uri="{FF2B5EF4-FFF2-40B4-BE49-F238E27FC236}">
                    <a16:creationId xmlns:a16="http://schemas.microsoft.com/office/drawing/2014/main" id="{625A0FC9-7045-154C-9D4A-21F775AD1376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4" name="Stern mit 5 Zacken 403">
                <a:extLst>
                  <a:ext uri="{FF2B5EF4-FFF2-40B4-BE49-F238E27FC236}">
                    <a16:creationId xmlns:a16="http://schemas.microsoft.com/office/drawing/2014/main" id="{6EFC8103-A6C7-C641-A283-F118B8512ADA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5" name="Stern mit 5 Zacken 404">
                <a:extLst>
                  <a:ext uri="{FF2B5EF4-FFF2-40B4-BE49-F238E27FC236}">
                    <a16:creationId xmlns:a16="http://schemas.microsoft.com/office/drawing/2014/main" id="{0B9A8B35-FD0C-A54D-85C6-FAB8DE89AF0B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6" name="Stern mit 5 Zacken 405">
                <a:extLst>
                  <a:ext uri="{FF2B5EF4-FFF2-40B4-BE49-F238E27FC236}">
                    <a16:creationId xmlns:a16="http://schemas.microsoft.com/office/drawing/2014/main" id="{9FFF0442-6D86-4F4A-9205-A5DBE4A804A4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07" name="Gruppieren 406">
                <a:extLst>
                  <a:ext uri="{FF2B5EF4-FFF2-40B4-BE49-F238E27FC236}">
                    <a16:creationId xmlns:a16="http://schemas.microsoft.com/office/drawing/2014/main" id="{4EE625F9-3AD6-A647-9EF8-85BD533FF2BD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415" name="Gruppieren 414">
                  <a:extLst>
                    <a:ext uri="{FF2B5EF4-FFF2-40B4-BE49-F238E27FC236}">
                      <a16:creationId xmlns:a16="http://schemas.microsoft.com/office/drawing/2014/main" id="{F1546B7A-D369-7840-A165-77FF475C7459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19" name="Gerade Verbindung 418">
                    <a:extLst>
                      <a:ext uri="{FF2B5EF4-FFF2-40B4-BE49-F238E27FC236}">
                        <a16:creationId xmlns:a16="http://schemas.microsoft.com/office/drawing/2014/main" id="{F22C98AA-137F-CF45-AF9C-4485C86026E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Gerade Verbindung 419">
                    <a:extLst>
                      <a:ext uri="{FF2B5EF4-FFF2-40B4-BE49-F238E27FC236}">
                        <a16:creationId xmlns:a16="http://schemas.microsoft.com/office/drawing/2014/main" id="{EB96E1E0-8178-1046-B699-08A30EA84AE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6" name="Gruppieren 415">
                  <a:extLst>
                    <a:ext uri="{FF2B5EF4-FFF2-40B4-BE49-F238E27FC236}">
                      <a16:creationId xmlns:a16="http://schemas.microsoft.com/office/drawing/2014/main" id="{E2DC4357-19CB-6D48-BC44-2C97D3583406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17" name="Gerade Verbindung 416">
                    <a:extLst>
                      <a:ext uri="{FF2B5EF4-FFF2-40B4-BE49-F238E27FC236}">
                        <a16:creationId xmlns:a16="http://schemas.microsoft.com/office/drawing/2014/main" id="{864C2594-D8E4-2B4F-BC29-2B44F23FE9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8" name="Gerade Verbindung 417">
                    <a:extLst>
                      <a:ext uri="{FF2B5EF4-FFF2-40B4-BE49-F238E27FC236}">
                        <a16:creationId xmlns:a16="http://schemas.microsoft.com/office/drawing/2014/main" id="{D18CB93E-B40B-BD4D-A19D-E233571CE94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08" name="Gruppieren 407">
                <a:extLst>
                  <a:ext uri="{FF2B5EF4-FFF2-40B4-BE49-F238E27FC236}">
                    <a16:creationId xmlns:a16="http://schemas.microsoft.com/office/drawing/2014/main" id="{63F45CFD-3E3A-AD46-BF4A-12B5C7E80B07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409" name="Gruppieren 408">
                  <a:extLst>
                    <a:ext uri="{FF2B5EF4-FFF2-40B4-BE49-F238E27FC236}">
                      <a16:creationId xmlns:a16="http://schemas.microsoft.com/office/drawing/2014/main" id="{08DE1533-6AFA-EE43-BE7E-AE51A5DB311A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13" name="Gerade Verbindung 412">
                    <a:extLst>
                      <a:ext uri="{FF2B5EF4-FFF2-40B4-BE49-F238E27FC236}">
                        <a16:creationId xmlns:a16="http://schemas.microsoft.com/office/drawing/2014/main" id="{29B829D0-7127-9D49-A961-C3D18699C53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4" name="Gerade Verbindung 413">
                    <a:extLst>
                      <a:ext uri="{FF2B5EF4-FFF2-40B4-BE49-F238E27FC236}">
                        <a16:creationId xmlns:a16="http://schemas.microsoft.com/office/drawing/2014/main" id="{56F11798-D317-334F-8DF2-71D8A49027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0" name="Gruppieren 409">
                  <a:extLst>
                    <a:ext uri="{FF2B5EF4-FFF2-40B4-BE49-F238E27FC236}">
                      <a16:creationId xmlns:a16="http://schemas.microsoft.com/office/drawing/2014/main" id="{FF2748C2-0EFE-914F-84CE-A6EA1F446E51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411" name="Gerade Verbindung 410">
                    <a:extLst>
                      <a:ext uri="{FF2B5EF4-FFF2-40B4-BE49-F238E27FC236}">
                        <a16:creationId xmlns:a16="http://schemas.microsoft.com/office/drawing/2014/main" id="{48D6B037-BC40-D74D-9BC5-B96406A81E9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2" name="Gerade Verbindung 411">
                    <a:extLst>
                      <a:ext uri="{FF2B5EF4-FFF2-40B4-BE49-F238E27FC236}">
                        <a16:creationId xmlns:a16="http://schemas.microsoft.com/office/drawing/2014/main" id="{E46EBA3D-40A8-2A48-B67D-0CD0FD4F525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C984D2A0-824E-B74E-9970-F50F50A762D0}"/>
              </a:ext>
            </a:extLst>
          </p:cNvPr>
          <p:cNvSpPr txBox="1"/>
          <p:nvPr/>
        </p:nvSpPr>
        <p:spPr>
          <a:xfrm>
            <a:off x="388883" y="1366897"/>
            <a:ext cx="1141423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>
                <a:solidFill>
                  <a:schemeClr val="bg1"/>
                </a:solidFill>
              </a:rPr>
              <a:t>Feuerwerk</a:t>
            </a:r>
          </a:p>
          <a:p>
            <a:pPr algn="ctr"/>
            <a:r>
              <a:rPr lang="de-DE" sz="9600" dirty="0">
                <a:solidFill>
                  <a:schemeClr val="bg1"/>
                </a:solidFill>
              </a:rPr>
              <a:t>Das geht auch digital</a:t>
            </a:r>
          </a:p>
        </p:txBody>
      </p:sp>
    </p:spTree>
    <p:extLst>
      <p:ext uri="{BB962C8B-B14F-4D97-AF65-F5344CB8AC3E}">
        <p14:creationId xmlns:p14="http://schemas.microsoft.com/office/powerpoint/2010/main" val="402136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1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25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5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25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7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750"/>
                            </p:stCondLst>
                            <p:childTnLst>
                              <p:par>
                                <p:cTn id="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1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500"/>
                            </p:stCondLst>
                            <p:childTnLst>
                              <p:par>
                                <p:cTn id="5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75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250"/>
                            </p:stCondLst>
                            <p:childTnLst>
                              <p:par>
                                <p:cTn id="6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250"/>
                            </p:stCondLst>
                            <p:childTnLst>
                              <p:par>
                                <p:cTn id="6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750"/>
                            </p:stCondLst>
                            <p:childTnLst>
                              <p:par>
                                <p:cTn id="6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250"/>
                            </p:stCondLst>
                            <p:childTnLst>
                              <p:par>
                                <p:cTn id="7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750"/>
                            </p:stCondLst>
                            <p:childTnLst>
                              <p:par>
                                <p:cTn id="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250"/>
                            </p:stCondLst>
                            <p:childTnLst>
                              <p:par>
                                <p:cTn id="8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2" dur="125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0"/>
                            </p:stCondLst>
                            <p:childTnLst>
                              <p:par>
                                <p:cTn id="8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0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6500"/>
                            </p:stCondLst>
                            <p:childTnLst>
                              <p:par>
                                <p:cTn id="9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6" dur="2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0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1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8" dur="125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2750"/>
                            </p:stCondLst>
                            <p:childTnLst>
                              <p:par>
                                <p:cTn id="1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325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D7931FF-997E-C443-B4A0-F9454B1D66B9}"/>
              </a:ext>
            </a:extLst>
          </p:cNvPr>
          <p:cNvGrpSpPr/>
          <p:nvPr/>
        </p:nvGrpSpPr>
        <p:grpSpPr>
          <a:xfrm>
            <a:off x="1132926" y="1061998"/>
            <a:ext cx="1724959" cy="1727950"/>
            <a:chOff x="7208729" y="1067513"/>
            <a:chExt cx="3281523" cy="3287213"/>
          </a:xfrm>
        </p:grpSpPr>
        <p:grpSp>
          <p:nvGrpSpPr>
            <p:cNvPr id="101" name="Gruppieren 100">
              <a:extLst>
                <a:ext uri="{FF2B5EF4-FFF2-40B4-BE49-F238E27FC236}">
                  <a16:creationId xmlns:a16="http://schemas.microsoft.com/office/drawing/2014/main" id="{600FC28B-8A9B-6C41-A7B2-9FBE53ABACE8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128" name="Stern mit 5 Zacken 127">
                <a:extLst>
                  <a:ext uri="{FF2B5EF4-FFF2-40B4-BE49-F238E27FC236}">
                    <a16:creationId xmlns:a16="http://schemas.microsoft.com/office/drawing/2014/main" id="{8A97D7BF-25E8-F24B-A76E-523655DD70C8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" name="Stern mit 5 Zacken 128">
                <a:extLst>
                  <a:ext uri="{FF2B5EF4-FFF2-40B4-BE49-F238E27FC236}">
                    <a16:creationId xmlns:a16="http://schemas.microsoft.com/office/drawing/2014/main" id="{D2F2D184-BF66-EC4C-9AF2-03B32D161EF6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0" name="Stern mit 5 Zacken 129">
                <a:extLst>
                  <a:ext uri="{FF2B5EF4-FFF2-40B4-BE49-F238E27FC236}">
                    <a16:creationId xmlns:a16="http://schemas.microsoft.com/office/drawing/2014/main" id="{104D9981-4187-5C40-967B-87CE546DABA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1" name="Stern mit 5 Zacken 130">
                <a:extLst>
                  <a:ext uri="{FF2B5EF4-FFF2-40B4-BE49-F238E27FC236}">
                    <a16:creationId xmlns:a16="http://schemas.microsoft.com/office/drawing/2014/main" id="{C84645AC-43A2-A740-BA7C-038BFE38B5A0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2" name="Gruppieren 101">
              <a:extLst>
                <a:ext uri="{FF2B5EF4-FFF2-40B4-BE49-F238E27FC236}">
                  <a16:creationId xmlns:a16="http://schemas.microsoft.com/office/drawing/2014/main" id="{D212BF14-11F9-3346-9136-D3C8F23756F5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124" name="Stern mit 5 Zacken 123">
                <a:extLst>
                  <a:ext uri="{FF2B5EF4-FFF2-40B4-BE49-F238E27FC236}">
                    <a16:creationId xmlns:a16="http://schemas.microsoft.com/office/drawing/2014/main" id="{78517787-D875-3047-8B90-FE3896B41B2A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5" name="Stern mit 5 Zacken 124">
                <a:extLst>
                  <a:ext uri="{FF2B5EF4-FFF2-40B4-BE49-F238E27FC236}">
                    <a16:creationId xmlns:a16="http://schemas.microsoft.com/office/drawing/2014/main" id="{ACC67B92-1349-5647-AB47-2C7F3625160F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6" name="Stern mit 5 Zacken 125">
                <a:extLst>
                  <a:ext uri="{FF2B5EF4-FFF2-40B4-BE49-F238E27FC236}">
                    <a16:creationId xmlns:a16="http://schemas.microsoft.com/office/drawing/2014/main" id="{A033F0AC-DFBE-5549-BE5B-C2219F699027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7" name="Stern mit 5 Zacken 126">
                <a:extLst>
                  <a:ext uri="{FF2B5EF4-FFF2-40B4-BE49-F238E27FC236}">
                    <a16:creationId xmlns:a16="http://schemas.microsoft.com/office/drawing/2014/main" id="{DE0B7582-A576-1A4E-9CA8-7FF2A6F721BA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3" name="Gruppieren 102">
              <a:extLst>
                <a:ext uri="{FF2B5EF4-FFF2-40B4-BE49-F238E27FC236}">
                  <a16:creationId xmlns:a16="http://schemas.microsoft.com/office/drawing/2014/main" id="{F77849A1-36BE-BD43-A3F8-0D74C213D64F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E66319D0-B294-9041-BFB4-CD4F8A0B4A22}"/>
                  </a:ext>
                </a:extLst>
              </p:cNvPr>
              <p:cNvSpPr/>
              <p:nvPr/>
            </p:nvSpPr>
            <p:spPr>
              <a:xfrm>
                <a:off x="8111797" y="1941222"/>
                <a:ext cx="1465320" cy="1465320"/>
              </a:xfrm>
              <a:prstGeom prst="ellipse">
                <a:avLst/>
              </a:prstGeom>
              <a:solidFill>
                <a:srgbClr val="0070C0">
                  <a:alpha val="2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Stern mit 5 Zacken 105">
                <a:extLst>
                  <a:ext uri="{FF2B5EF4-FFF2-40B4-BE49-F238E27FC236}">
                    <a16:creationId xmlns:a16="http://schemas.microsoft.com/office/drawing/2014/main" id="{553D1949-DDB7-A94B-8F11-23FF6D08EE2F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Stern mit 5 Zacken 106">
                <a:extLst>
                  <a:ext uri="{FF2B5EF4-FFF2-40B4-BE49-F238E27FC236}">
                    <a16:creationId xmlns:a16="http://schemas.microsoft.com/office/drawing/2014/main" id="{69CE3192-9D81-9946-B093-1BAC84AA61D8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8" name="Stern mit 5 Zacken 107">
                <a:extLst>
                  <a:ext uri="{FF2B5EF4-FFF2-40B4-BE49-F238E27FC236}">
                    <a16:creationId xmlns:a16="http://schemas.microsoft.com/office/drawing/2014/main" id="{F845C0F8-D59B-DA43-A9CA-3CC7D750E3F2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Stern mit 5 Zacken 108">
                <a:extLst>
                  <a:ext uri="{FF2B5EF4-FFF2-40B4-BE49-F238E27FC236}">
                    <a16:creationId xmlns:a16="http://schemas.microsoft.com/office/drawing/2014/main" id="{41C941F2-C8D1-D14A-BC0A-F44278658EAB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10" name="Gruppieren 109">
                <a:extLst>
                  <a:ext uri="{FF2B5EF4-FFF2-40B4-BE49-F238E27FC236}">
                    <a16:creationId xmlns:a16="http://schemas.microsoft.com/office/drawing/2014/main" id="{2991E169-D929-2B4A-9950-B4733CAE78D3}"/>
                  </a:ext>
                </a:extLst>
              </p:cNvPr>
              <p:cNvGrpSpPr/>
              <p:nvPr/>
            </p:nvGrpSpPr>
            <p:grpSpPr>
              <a:xfrm>
                <a:off x="7717103" y="1594158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118" name="Gruppieren 117">
                  <a:extLst>
                    <a:ext uri="{FF2B5EF4-FFF2-40B4-BE49-F238E27FC236}">
                      <a16:creationId xmlns:a16="http://schemas.microsoft.com/office/drawing/2014/main" id="{5B98A1D6-97FC-DD49-B36B-BC39BCDDD0D3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22" name="Gerade Verbindung 121">
                    <a:extLst>
                      <a:ext uri="{FF2B5EF4-FFF2-40B4-BE49-F238E27FC236}">
                        <a16:creationId xmlns:a16="http://schemas.microsoft.com/office/drawing/2014/main" id="{4BC4E900-C6E4-104D-81D5-26B8BE71C9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Gerade Verbindung 122">
                    <a:extLst>
                      <a:ext uri="{FF2B5EF4-FFF2-40B4-BE49-F238E27FC236}">
                        <a16:creationId xmlns:a16="http://schemas.microsoft.com/office/drawing/2014/main" id="{C1DF0E61-D917-3E46-BC5E-8C6716D055B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Gruppieren 118">
                  <a:extLst>
                    <a:ext uri="{FF2B5EF4-FFF2-40B4-BE49-F238E27FC236}">
                      <a16:creationId xmlns:a16="http://schemas.microsoft.com/office/drawing/2014/main" id="{AF56CBAD-5FD4-994B-9345-F218701DD031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20" name="Gerade Verbindung 119">
                    <a:extLst>
                      <a:ext uri="{FF2B5EF4-FFF2-40B4-BE49-F238E27FC236}">
                        <a16:creationId xmlns:a16="http://schemas.microsoft.com/office/drawing/2014/main" id="{EF9890BA-E829-7947-AFEC-C96585520E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Gerade Verbindung 120">
                    <a:extLst>
                      <a:ext uri="{FF2B5EF4-FFF2-40B4-BE49-F238E27FC236}">
                        <a16:creationId xmlns:a16="http://schemas.microsoft.com/office/drawing/2014/main" id="{CE33A2F4-23E1-1746-8CAE-55081BD933C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1" name="Gruppieren 110">
                <a:extLst>
                  <a:ext uri="{FF2B5EF4-FFF2-40B4-BE49-F238E27FC236}">
                    <a16:creationId xmlns:a16="http://schemas.microsoft.com/office/drawing/2014/main" id="{7C22A483-60BE-B343-8573-FE7D9FBA9C9B}"/>
                  </a:ext>
                </a:extLst>
              </p:cNvPr>
              <p:cNvGrpSpPr/>
              <p:nvPr/>
            </p:nvGrpSpPr>
            <p:grpSpPr>
              <a:xfrm rot="2700000">
                <a:off x="7697262" y="1580921"/>
                <a:ext cx="2254708" cy="2254708"/>
                <a:chOff x="7717103" y="1594158"/>
                <a:chExt cx="2254708" cy="2254708"/>
              </a:xfrm>
            </p:grpSpPr>
            <p:grpSp>
              <p:nvGrpSpPr>
                <p:cNvPr id="112" name="Gruppieren 111">
                  <a:extLst>
                    <a:ext uri="{FF2B5EF4-FFF2-40B4-BE49-F238E27FC236}">
                      <a16:creationId xmlns:a16="http://schemas.microsoft.com/office/drawing/2014/main" id="{8BBC98FE-B710-AD4C-807F-9546F19F34F8}"/>
                    </a:ext>
                  </a:extLst>
                </p:cNvPr>
                <p:cNvGrpSpPr/>
                <p:nvPr/>
              </p:nvGrpSpPr>
              <p:grpSpPr>
                <a:xfrm>
                  <a:off x="8844457" y="1594158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16" name="Gerade Verbindung 115">
                    <a:extLst>
                      <a:ext uri="{FF2B5EF4-FFF2-40B4-BE49-F238E27FC236}">
                        <a16:creationId xmlns:a16="http://schemas.microsoft.com/office/drawing/2014/main" id="{7EC14B7D-7593-3649-A44D-ADF485053A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Gerade Verbindung 116">
                    <a:extLst>
                      <a:ext uri="{FF2B5EF4-FFF2-40B4-BE49-F238E27FC236}">
                        <a16:creationId xmlns:a16="http://schemas.microsoft.com/office/drawing/2014/main" id="{69C1D328-D6DF-1D40-9631-20E3F2C9080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3" name="Gruppieren 112">
                  <a:extLst>
                    <a:ext uri="{FF2B5EF4-FFF2-40B4-BE49-F238E27FC236}">
                      <a16:creationId xmlns:a16="http://schemas.microsoft.com/office/drawing/2014/main" id="{2BB42FEF-C190-894E-AE80-CFAFE0A4A0B9}"/>
                    </a:ext>
                  </a:extLst>
                </p:cNvPr>
                <p:cNvGrpSpPr/>
                <p:nvPr/>
              </p:nvGrpSpPr>
              <p:grpSpPr>
                <a:xfrm rot="5400000">
                  <a:off x="8844457" y="1606553"/>
                  <a:ext cx="0" cy="2254708"/>
                  <a:chOff x="8844457" y="1594158"/>
                  <a:chExt cx="0" cy="2254708"/>
                </a:xfrm>
              </p:grpSpPr>
              <p:cxnSp>
                <p:nvCxnSpPr>
                  <p:cNvPr id="114" name="Gerade Verbindung 113">
                    <a:extLst>
                      <a:ext uri="{FF2B5EF4-FFF2-40B4-BE49-F238E27FC236}">
                        <a16:creationId xmlns:a16="http://schemas.microsoft.com/office/drawing/2014/main" id="{5686DA87-1FE6-4B4C-85E4-510936E006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159415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Gerade Verbindung 114">
                    <a:extLst>
                      <a:ext uri="{FF2B5EF4-FFF2-40B4-BE49-F238E27FC236}">
                        <a16:creationId xmlns:a16="http://schemas.microsoft.com/office/drawing/2014/main" id="{DB831F8E-7A62-0641-BE84-324E4A7B595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44457" y="3721408"/>
                    <a:ext cx="0" cy="127458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F5588091-2DC8-794D-BA07-74E18211913A}"/>
              </a:ext>
            </a:extLst>
          </p:cNvPr>
          <p:cNvGrpSpPr/>
          <p:nvPr/>
        </p:nvGrpSpPr>
        <p:grpSpPr>
          <a:xfrm>
            <a:off x="4001964" y="2959135"/>
            <a:ext cx="3439466" cy="3445430"/>
            <a:chOff x="7208729" y="1067513"/>
            <a:chExt cx="3281523" cy="3287213"/>
          </a:xfrm>
        </p:grpSpPr>
        <p:grpSp>
          <p:nvGrpSpPr>
            <p:cNvPr id="132" name="Gruppieren 131">
              <a:extLst>
                <a:ext uri="{FF2B5EF4-FFF2-40B4-BE49-F238E27FC236}">
                  <a16:creationId xmlns:a16="http://schemas.microsoft.com/office/drawing/2014/main" id="{6B548DB3-BDA7-2641-A0D4-6BF255AE73A7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159" name="Stern mit 5 Zacken 158">
                <a:extLst>
                  <a:ext uri="{FF2B5EF4-FFF2-40B4-BE49-F238E27FC236}">
                    <a16:creationId xmlns:a16="http://schemas.microsoft.com/office/drawing/2014/main" id="{E79E4149-1773-3846-8C0E-6D5BA413DA10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0" name="Stern mit 5 Zacken 159">
                <a:extLst>
                  <a:ext uri="{FF2B5EF4-FFF2-40B4-BE49-F238E27FC236}">
                    <a16:creationId xmlns:a16="http://schemas.microsoft.com/office/drawing/2014/main" id="{CDB8C2B3-3404-6242-92D3-143AF5D340F9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1" name="Stern mit 5 Zacken 160">
                <a:extLst>
                  <a:ext uri="{FF2B5EF4-FFF2-40B4-BE49-F238E27FC236}">
                    <a16:creationId xmlns:a16="http://schemas.microsoft.com/office/drawing/2014/main" id="{FF00E01E-08ED-E140-A611-A5BB4F208C9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2" name="Stern mit 5 Zacken 161">
                <a:extLst>
                  <a:ext uri="{FF2B5EF4-FFF2-40B4-BE49-F238E27FC236}">
                    <a16:creationId xmlns:a16="http://schemas.microsoft.com/office/drawing/2014/main" id="{DA42E8E3-4B6F-234A-90E3-C79A90C0D89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3" name="Gruppieren 132">
              <a:extLst>
                <a:ext uri="{FF2B5EF4-FFF2-40B4-BE49-F238E27FC236}">
                  <a16:creationId xmlns:a16="http://schemas.microsoft.com/office/drawing/2014/main" id="{E29B9A66-7921-0A41-94D4-8A72184571C1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155" name="Stern mit 5 Zacken 154">
                <a:extLst>
                  <a:ext uri="{FF2B5EF4-FFF2-40B4-BE49-F238E27FC236}">
                    <a16:creationId xmlns:a16="http://schemas.microsoft.com/office/drawing/2014/main" id="{8B528963-7015-914C-8404-DC870504402D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6" name="Stern mit 5 Zacken 155">
                <a:extLst>
                  <a:ext uri="{FF2B5EF4-FFF2-40B4-BE49-F238E27FC236}">
                    <a16:creationId xmlns:a16="http://schemas.microsoft.com/office/drawing/2014/main" id="{93D42172-76A5-0640-9547-FBC614EF9E2B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7" name="Stern mit 5 Zacken 156">
                <a:extLst>
                  <a:ext uri="{FF2B5EF4-FFF2-40B4-BE49-F238E27FC236}">
                    <a16:creationId xmlns:a16="http://schemas.microsoft.com/office/drawing/2014/main" id="{C40FE934-224F-6640-BFE3-B384F8BCA2E2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8" name="Stern mit 5 Zacken 157">
                <a:extLst>
                  <a:ext uri="{FF2B5EF4-FFF2-40B4-BE49-F238E27FC236}">
                    <a16:creationId xmlns:a16="http://schemas.microsoft.com/office/drawing/2014/main" id="{CE9D4BD1-0E0C-E340-848E-DD93077903F2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4" name="Gruppieren 133">
              <a:extLst>
                <a:ext uri="{FF2B5EF4-FFF2-40B4-BE49-F238E27FC236}">
                  <a16:creationId xmlns:a16="http://schemas.microsoft.com/office/drawing/2014/main" id="{C0E037DF-CF2E-9D44-88D1-6D57EB1DA99B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336EBCAC-1B15-3449-BE3E-10B80DFFBFA3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7" name="Stern mit 5 Zacken 136">
                <a:extLst>
                  <a:ext uri="{FF2B5EF4-FFF2-40B4-BE49-F238E27FC236}">
                    <a16:creationId xmlns:a16="http://schemas.microsoft.com/office/drawing/2014/main" id="{3199F240-4F2B-9C40-8FFF-3109F36B1A12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8" name="Stern mit 5 Zacken 137">
                <a:extLst>
                  <a:ext uri="{FF2B5EF4-FFF2-40B4-BE49-F238E27FC236}">
                    <a16:creationId xmlns:a16="http://schemas.microsoft.com/office/drawing/2014/main" id="{75A12B9D-0953-F642-88FF-8B578750CF19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9" name="Stern mit 5 Zacken 138">
                <a:extLst>
                  <a:ext uri="{FF2B5EF4-FFF2-40B4-BE49-F238E27FC236}">
                    <a16:creationId xmlns:a16="http://schemas.microsoft.com/office/drawing/2014/main" id="{5D268205-8170-A844-A9D3-C94F2F3A4B3F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0" name="Stern mit 5 Zacken 139">
                <a:extLst>
                  <a:ext uri="{FF2B5EF4-FFF2-40B4-BE49-F238E27FC236}">
                    <a16:creationId xmlns:a16="http://schemas.microsoft.com/office/drawing/2014/main" id="{D149D044-DE2C-604E-9AF0-E6826A37861E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80" name="Gruppieren 179">
            <a:extLst>
              <a:ext uri="{FF2B5EF4-FFF2-40B4-BE49-F238E27FC236}">
                <a16:creationId xmlns:a16="http://schemas.microsoft.com/office/drawing/2014/main" id="{1BDBCE55-2D5E-E145-8D41-A1EB57E645B5}"/>
              </a:ext>
            </a:extLst>
          </p:cNvPr>
          <p:cNvGrpSpPr/>
          <p:nvPr/>
        </p:nvGrpSpPr>
        <p:grpSpPr>
          <a:xfrm>
            <a:off x="8235996" y="1209177"/>
            <a:ext cx="2810919" cy="2815793"/>
            <a:chOff x="7208729" y="1067513"/>
            <a:chExt cx="3281523" cy="3287213"/>
          </a:xfrm>
        </p:grpSpPr>
        <p:grpSp>
          <p:nvGrpSpPr>
            <p:cNvPr id="181" name="Gruppieren 180">
              <a:extLst>
                <a:ext uri="{FF2B5EF4-FFF2-40B4-BE49-F238E27FC236}">
                  <a16:creationId xmlns:a16="http://schemas.microsoft.com/office/drawing/2014/main" id="{D3925BA5-7C9C-4A46-AC9E-ED2648373BC7}"/>
                </a:ext>
              </a:extLst>
            </p:cNvPr>
            <p:cNvGrpSpPr/>
            <p:nvPr/>
          </p:nvGrpSpPr>
          <p:grpSpPr>
            <a:xfrm rot="19847773">
              <a:off x="7210203" y="1067513"/>
              <a:ext cx="3272054" cy="3281523"/>
              <a:chOff x="7362603" y="1225603"/>
              <a:chExt cx="3272054" cy="3281523"/>
            </a:xfrm>
          </p:grpSpPr>
          <p:sp>
            <p:nvSpPr>
              <p:cNvPr id="193" name="Stern mit 5 Zacken 192">
                <a:extLst>
                  <a:ext uri="{FF2B5EF4-FFF2-40B4-BE49-F238E27FC236}">
                    <a16:creationId xmlns:a16="http://schemas.microsoft.com/office/drawing/2014/main" id="{9FB4C43E-F9A9-7641-B3DE-DC4DE1F2F50C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4" name="Stern mit 5 Zacken 193">
                <a:extLst>
                  <a:ext uri="{FF2B5EF4-FFF2-40B4-BE49-F238E27FC236}">
                    <a16:creationId xmlns:a16="http://schemas.microsoft.com/office/drawing/2014/main" id="{E1B22F38-6051-E142-82D2-B27F6A9D1F89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5" name="Stern mit 5 Zacken 194">
                <a:extLst>
                  <a:ext uri="{FF2B5EF4-FFF2-40B4-BE49-F238E27FC236}">
                    <a16:creationId xmlns:a16="http://schemas.microsoft.com/office/drawing/2014/main" id="{0687B194-FAF3-364C-8912-D7C1E3216FA5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6" name="Stern mit 5 Zacken 195">
                <a:extLst>
                  <a:ext uri="{FF2B5EF4-FFF2-40B4-BE49-F238E27FC236}">
                    <a16:creationId xmlns:a16="http://schemas.microsoft.com/office/drawing/2014/main" id="{8E340155-705A-A944-874A-0BC2BE904973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2" name="Gruppieren 181">
              <a:extLst>
                <a:ext uri="{FF2B5EF4-FFF2-40B4-BE49-F238E27FC236}">
                  <a16:creationId xmlns:a16="http://schemas.microsoft.com/office/drawing/2014/main" id="{28D00F01-6924-354B-AEAD-28C765265A1E}"/>
                </a:ext>
              </a:extLst>
            </p:cNvPr>
            <p:cNvGrpSpPr/>
            <p:nvPr/>
          </p:nvGrpSpPr>
          <p:grpSpPr>
            <a:xfrm rot="18122421">
              <a:off x="7213464" y="1067513"/>
              <a:ext cx="3272054" cy="3281523"/>
              <a:chOff x="7362603" y="1225603"/>
              <a:chExt cx="3272054" cy="3281523"/>
            </a:xfrm>
          </p:grpSpPr>
          <p:sp>
            <p:nvSpPr>
              <p:cNvPr id="189" name="Stern mit 5 Zacken 188">
                <a:extLst>
                  <a:ext uri="{FF2B5EF4-FFF2-40B4-BE49-F238E27FC236}">
                    <a16:creationId xmlns:a16="http://schemas.microsoft.com/office/drawing/2014/main" id="{159FB946-6CCF-3A42-8128-5314548D7FB2}"/>
                  </a:ext>
                </a:extLst>
              </p:cNvPr>
              <p:cNvSpPr/>
              <p:nvPr/>
            </p:nvSpPr>
            <p:spPr>
              <a:xfrm>
                <a:off x="8881294" y="12256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0" name="Stern mit 5 Zacken 189">
                <a:extLst>
                  <a:ext uri="{FF2B5EF4-FFF2-40B4-BE49-F238E27FC236}">
                    <a16:creationId xmlns:a16="http://schemas.microsoft.com/office/drawing/2014/main" id="{BB56A349-56A5-5642-BE50-A9B489D333BA}"/>
                  </a:ext>
                </a:extLst>
              </p:cNvPr>
              <p:cNvSpPr/>
              <p:nvPr/>
            </p:nvSpPr>
            <p:spPr>
              <a:xfrm>
                <a:off x="8881294" y="42992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1" name="Stern mit 5 Zacken 190">
                <a:extLst>
                  <a:ext uri="{FF2B5EF4-FFF2-40B4-BE49-F238E27FC236}">
                    <a16:creationId xmlns:a16="http://schemas.microsoft.com/office/drawing/2014/main" id="{0EE798A6-661F-5044-ABFD-A8D34E142AB1}"/>
                  </a:ext>
                </a:extLst>
              </p:cNvPr>
              <p:cNvSpPr/>
              <p:nvPr/>
            </p:nvSpPr>
            <p:spPr>
              <a:xfrm rot="6245786">
                <a:off x="10426745" y="27624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2" name="Stern mit 5 Zacken 191">
                <a:extLst>
                  <a:ext uri="{FF2B5EF4-FFF2-40B4-BE49-F238E27FC236}">
                    <a16:creationId xmlns:a16="http://schemas.microsoft.com/office/drawing/2014/main" id="{257046D3-490B-7345-AFD3-EBCE29C09169}"/>
                  </a:ext>
                </a:extLst>
              </p:cNvPr>
              <p:cNvSpPr/>
              <p:nvPr/>
            </p:nvSpPr>
            <p:spPr>
              <a:xfrm rot="6245786">
                <a:off x="7362603" y="27648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3" name="Gruppieren 182">
              <a:extLst>
                <a:ext uri="{FF2B5EF4-FFF2-40B4-BE49-F238E27FC236}">
                  <a16:creationId xmlns:a16="http://schemas.microsoft.com/office/drawing/2014/main" id="{324ED0A5-A704-0949-B01D-4A717B6D788E}"/>
                </a:ext>
              </a:extLst>
            </p:cNvPr>
            <p:cNvGrpSpPr/>
            <p:nvPr/>
          </p:nvGrpSpPr>
          <p:grpSpPr>
            <a:xfrm>
              <a:off x="7210203" y="1073203"/>
              <a:ext cx="3272054" cy="3281523"/>
              <a:chOff x="7210203" y="1073203"/>
              <a:chExt cx="3272054" cy="3281523"/>
            </a:xfrm>
          </p:grpSpPr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DC6C424B-B218-4546-A6AA-F158C1FF4A8F}"/>
                  </a:ext>
                </a:extLst>
              </p:cNvPr>
              <p:cNvSpPr/>
              <p:nvPr/>
            </p:nvSpPr>
            <p:spPr>
              <a:xfrm>
                <a:off x="7663230" y="1491602"/>
                <a:ext cx="2326105" cy="2326105"/>
              </a:xfrm>
              <a:prstGeom prst="ellipse">
                <a:avLst/>
              </a:prstGeom>
              <a:solidFill>
                <a:schemeClr val="accent1">
                  <a:alpha val="2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5" name="Stern mit 5 Zacken 184">
                <a:extLst>
                  <a:ext uri="{FF2B5EF4-FFF2-40B4-BE49-F238E27FC236}">
                    <a16:creationId xmlns:a16="http://schemas.microsoft.com/office/drawing/2014/main" id="{65CBCEAB-A1B3-1D44-9121-3DE8C770D68C}"/>
                  </a:ext>
                </a:extLst>
              </p:cNvPr>
              <p:cNvSpPr/>
              <p:nvPr/>
            </p:nvSpPr>
            <p:spPr>
              <a:xfrm>
                <a:off x="8728894" y="1073203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6" name="Stern mit 5 Zacken 185">
                <a:extLst>
                  <a:ext uri="{FF2B5EF4-FFF2-40B4-BE49-F238E27FC236}">
                    <a16:creationId xmlns:a16="http://schemas.microsoft.com/office/drawing/2014/main" id="{D2669E08-EFE4-C84B-9BB4-DA0A9690E033}"/>
                  </a:ext>
                </a:extLst>
              </p:cNvPr>
              <p:cNvSpPr/>
              <p:nvPr/>
            </p:nvSpPr>
            <p:spPr>
              <a:xfrm>
                <a:off x="8728894" y="4146814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7" name="Stern mit 5 Zacken 186">
                <a:extLst>
                  <a:ext uri="{FF2B5EF4-FFF2-40B4-BE49-F238E27FC236}">
                    <a16:creationId xmlns:a16="http://schemas.microsoft.com/office/drawing/2014/main" id="{66B3DC86-3D06-0E4A-A6DD-FC7FD4BEDDD2}"/>
                  </a:ext>
                </a:extLst>
              </p:cNvPr>
              <p:cNvSpPr/>
              <p:nvPr/>
            </p:nvSpPr>
            <p:spPr>
              <a:xfrm rot="6245786">
                <a:off x="10274345" y="2610007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8" name="Stern mit 5 Zacken 187">
                <a:extLst>
                  <a:ext uri="{FF2B5EF4-FFF2-40B4-BE49-F238E27FC236}">
                    <a16:creationId xmlns:a16="http://schemas.microsoft.com/office/drawing/2014/main" id="{82709FF3-5E32-1F48-B97B-F81FFDBB5120}"/>
                  </a:ext>
                </a:extLst>
              </p:cNvPr>
              <p:cNvSpPr/>
              <p:nvPr/>
            </p:nvSpPr>
            <p:spPr>
              <a:xfrm rot="6245786">
                <a:off x="7210203" y="2612415"/>
                <a:ext cx="207912" cy="207912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838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7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AQ Mark Book</vt:lpstr>
      <vt:lpstr>Arial</vt:lpstr>
      <vt:lpstr>Calibri</vt:lpstr>
      <vt:lpstr>Calibri Light</vt:lpstr>
      <vt:lpstr>1_Office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Parissa Kahvand</dc:creator>
  <cp:lastModifiedBy>Parissa Kahvand</cp:lastModifiedBy>
  <cp:revision>112</cp:revision>
  <dcterms:created xsi:type="dcterms:W3CDTF">2020-11-08T06:03:56Z</dcterms:created>
  <dcterms:modified xsi:type="dcterms:W3CDTF">2022-01-13T08:01:20Z</dcterms:modified>
</cp:coreProperties>
</file>