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1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94640"/>
  </p:normalViewPr>
  <p:slideViewPr>
    <p:cSldViewPr snapToGrid="0">
      <p:cViewPr varScale="1">
        <p:scale>
          <a:sx n="116" d="100"/>
          <a:sy n="116" d="100"/>
        </p:scale>
        <p:origin x="65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60045" cy="360045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E744DF09-3E67-B3DF-4E0C-DF6E3D22F81F}"/>
              </a:ext>
            </a:extLst>
          </p:cNvPr>
          <p:cNvSpPr txBox="1"/>
          <p:nvPr userDrawn="1"/>
        </p:nvSpPr>
        <p:spPr>
          <a:xfrm>
            <a:off x="115253" y="6518028"/>
            <a:ext cx="2673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@rauschsinnig 2024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F67677BB-4A9E-3CB9-A209-86794AE28D2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5253" y="6247831"/>
            <a:ext cx="1169538" cy="343749"/>
          </a:xfrm>
          <a:prstGeom prst="rect">
            <a:avLst/>
          </a:prstGeom>
        </p:spPr>
      </p:pic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9A1D6BE5-50FB-134B-6144-D0C5A43A19F8}"/>
              </a:ext>
            </a:extLst>
          </p:cNvPr>
          <p:cNvGrpSpPr/>
          <p:nvPr userDrawn="1"/>
        </p:nvGrpSpPr>
        <p:grpSpPr>
          <a:xfrm>
            <a:off x="1210019" y="336669"/>
            <a:ext cx="9749876" cy="6065124"/>
            <a:chOff x="1210019" y="994217"/>
            <a:chExt cx="9749876" cy="4914302"/>
          </a:xfrm>
        </p:grpSpPr>
        <p:sp>
          <p:nvSpPr>
            <p:cNvPr id="10" name="Freihandform 9">
              <a:extLst>
                <a:ext uri="{FF2B5EF4-FFF2-40B4-BE49-F238E27FC236}">
                  <a16:creationId xmlns:a16="http://schemas.microsoft.com/office/drawing/2014/main" id="{B1019756-A474-12CE-D220-E9969CC8AB41}"/>
                </a:ext>
              </a:extLst>
            </p:cNvPr>
            <p:cNvSpPr/>
            <p:nvPr/>
          </p:nvSpPr>
          <p:spPr>
            <a:xfrm flipV="1">
              <a:off x="1232105" y="1413925"/>
              <a:ext cx="9727790" cy="1396099"/>
            </a:xfrm>
            <a:custGeom>
              <a:avLst/>
              <a:gdLst>
                <a:gd name="connsiteX0" fmla="*/ 0 w 9727790"/>
                <a:gd name="connsiteY0" fmla="*/ 956372 h 956372"/>
                <a:gd name="connsiteX1" fmla="*/ 9727790 w 9727790"/>
                <a:gd name="connsiteY1" fmla="*/ 956372 h 956372"/>
                <a:gd name="connsiteX2" fmla="*/ 8873339 w 9727790"/>
                <a:gd name="connsiteY2" fmla="*/ 0 h 956372"/>
                <a:gd name="connsiteX3" fmla="*/ 854451 w 9727790"/>
                <a:gd name="connsiteY3" fmla="*/ 0 h 956372"/>
                <a:gd name="connsiteX4" fmla="*/ 0 w 9727790"/>
                <a:gd name="connsiteY4" fmla="*/ 956372 h 9563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727790" h="956372">
                  <a:moveTo>
                    <a:pt x="0" y="956372"/>
                  </a:moveTo>
                  <a:lnTo>
                    <a:pt x="9727790" y="956372"/>
                  </a:lnTo>
                  <a:lnTo>
                    <a:pt x="8873339" y="0"/>
                  </a:lnTo>
                  <a:lnTo>
                    <a:pt x="854451" y="0"/>
                  </a:lnTo>
                  <a:lnTo>
                    <a:pt x="0" y="956372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de-DE"/>
            </a:p>
          </p:txBody>
        </p:sp>
        <p:sp>
          <p:nvSpPr>
            <p:cNvPr id="11" name="Freihandform 10">
              <a:extLst>
                <a:ext uri="{FF2B5EF4-FFF2-40B4-BE49-F238E27FC236}">
                  <a16:creationId xmlns:a16="http://schemas.microsoft.com/office/drawing/2014/main" id="{BD18F386-639C-7D65-2157-2678A306ECEF}"/>
                </a:ext>
              </a:extLst>
            </p:cNvPr>
            <p:cNvSpPr/>
            <p:nvPr/>
          </p:nvSpPr>
          <p:spPr>
            <a:xfrm flipV="1">
              <a:off x="2154867" y="2446756"/>
              <a:ext cx="7882266" cy="1396099"/>
            </a:xfrm>
            <a:custGeom>
              <a:avLst/>
              <a:gdLst>
                <a:gd name="connsiteX0" fmla="*/ 0 w 7882266"/>
                <a:gd name="connsiteY0" fmla="*/ 956372 h 956372"/>
                <a:gd name="connsiteX1" fmla="*/ 7882266 w 7882266"/>
                <a:gd name="connsiteY1" fmla="*/ 956372 h 956372"/>
                <a:gd name="connsiteX2" fmla="*/ 7027815 w 7882266"/>
                <a:gd name="connsiteY2" fmla="*/ 0 h 956372"/>
                <a:gd name="connsiteX3" fmla="*/ 854451 w 7882266"/>
                <a:gd name="connsiteY3" fmla="*/ 0 h 956372"/>
                <a:gd name="connsiteX4" fmla="*/ 0 w 7882266"/>
                <a:gd name="connsiteY4" fmla="*/ 956372 h 9563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82266" h="956372">
                  <a:moveTo>
                    <a:pt x="0" y="956372"/>
                  </a:moveTo>
                  <a:lnTo>
                    <a:pt x="7882266" y="956372"/>
                  </a:lnTo>
                  <a:lnTo>
                    <a:pt x="7027815" y="0"/>
                  </a:lnTo>
                  <a:lnTo>
                    <a:pt x="854451" y="0"/>
                  </a:lnTo>
                  <a:lnTo>
                    <a:pt x="0" y="956372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de-DE"/>
            </a:p>
          </p:txBody>
        </p:sp>
        <p:sp>
          <p:nvSpPr>
            <p:cNvPr id="12" name="Freihandform 11">
              <a:extLst>
                <a:ext uri="{FF2B5EF4-FFF2-40B4-BE49-F238E27FC236}">
                  <a16:creationId xmlns:a16="http://schemas.microsoft.com/office/drawing/2014/main" id="{0C9902F5-D044-5CB7-09BE-98C29C3D2C61}"/>
                </a:ext>
              </a:extLst>
            </p:cNvPr>
            <p:cNvSpPr/>
            <p:nvPr/>
          </p:nvSpPr>
          <p:spPr>
            <a:xfrm flipV="1">
              <a:off x="3077629" y="3479587"/>
              <a:ext cx="6036743" cy="1396099"/>
            </a:xfrm>
            <a:custGeom>
              <a:avLst/>
              <a:gdLst>
                <a:gd name="connsiteX0" fmla="*/ 0 w 6036743"/>
                <a:gd name="connsiteY0" fmla="*/ 956372 h 956372"/>
                <a:gd name="connsiteX1" fmla="*/ 6036743 w 6036743"/>
                <a:gd name="connsiteY1" fmla="*/ 956372 h 956372"/>
                <a:gd name="connsiteX2" fmla="*/ 5182292 w 6036743"/>
                <a:gd name="connsiteY2" fmla="*/ 0 h 956372"/>
                <a:gd name="connsiteX3" fmla="*/ 854450 w 6036743"/>
                <a:gd name="connsiteY3" fmla="*/ 0 h 956372"/>
                <a:gd name="connsiteX4" fmla="*/ 0 w 6036743"/>
                <a:gd name="connsiteY4" fmla="*/ 956372 h 9563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36743" h="956372">
                  <a:moveTo>
                    <a:pt x="0" y="956372"/>
                  </a:moveTo>
                  <a:lnTo>
                    <a:pt x="6036743" y="956372"/>
                  </a:lnTo>
                  <a:lnTo>
                    <a:pt x="5182292" y="0"/>
                  </a:lnTo>
                  <a:lnTo>
                    <a:pt x="854450" y="0"/>
                  </a:lnTo>
                  <a:lnTo>
                    <a:pt x="0" y="956372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de-DE"/>
            </a:p>
          </p:txBody>
        </p:sp>
        <p:sp>
          <p:nvSpPr>
            <p:cNvPr id="13" name="Freihandform 12">
              <a:extLst>
                <a:ext uri="{FF2B5EF4-FFF2-40B4-BE49-F238E27FC236}">
                  <a16:creationId xmlns:a16="http://schemas.microsoft.com/office/drawing/2014/main" id="{53DD7FB0-7CE1-D6D0-8029-F4B72D5C4C9F}"/>
                </a:ext>
              </a:extLst>
            </p:cNvPr>
            <p:cNvSpPr/>
            <p:nvPr/>
          </p:nvSpPr>
          <p:spPr>
            <a:xfrm flipV="1">
              <a:off x="4000390" y="4512419"/>
              <a:ext cx="4191220" cy="1396100"/>
            </a:xfrm>
            <a:custGeom>
              <a:avLst/>
              <a:gdLst>
                <a:gd name="connsiteX0" fmla="*/ 0 w 4191220"/>
                <a:gd name="connsiteY0" fmla="*/ 956373 h 956373"/>
                <a:gd name="connsiteX1" fmla="*/ 4191220 w 4191220"/>
                <a:gd name="connsiteY1" fmla="*/ 956373 h 956373"/>
                <a:gd name="connsiteX2" fmla="*/ 3336769 w 4191220"/>
                <a:gd name="connsiteY2" fmla="*/ 0 h 956373"/>
                <a:gd name="connsiteX3" fmla="*/ 854452 w 4191220"/>
                <a:gd name="connsiteY3" fmla="*/ 0 h 956373"/>
                <a:gd name="connsiteX4" fmla="*/ 0 w 4191220"/>
                <a:gd name="connsiteY4" fmla="*/ 956373 h 956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91220" h="956373">
                  <a:moveTo>
                    <a:pt x="0" y="956373"/>
                  </a:moveTo>
                  <a:lnTo>
                    <a:pt x="4191220" y="956373"/>
                  </a:lnTo>
                  <a:lnTo>
                    <a:pt x="3336769" y="0"/>
                  </a:lnTo>
                  <a:lnTo>
                    <a:pt x="854452" y="0"/>
                  </a:lnTo>
                  <a:lnTo>
                    <a:pt x="0" y="95637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de-DE"/>
            </a:p>
          </p:txBody>
        </p:sp>
        <p:sp>
          <p:nvSpPr>
            <p:cNvPr id="14" name="Textfeld 13">
              <a:extLst>
                <a:ext uri="{FF2B5EF4-FFF2-40B4-BE49-F238E27FC236}">
                  <a16:creationId xmlns:a16="http://schemas.microsoft.com/office/drawing/2014/main" id="{82F2AC86-2411-60E1-E293-1E2C6E1D2022}"/>
                </a:ext>
              </a:extLst>
            </p:cNvPr>
            <p:cNvSpPr txBox="1"/>
            <p:nvPr/>
          </p:nvSpPr>
          <p:spPr>
            <a:xfrm>
              <a:off x="1210019" y="994217"/>
              <a:ext cx="9749876" cy="42394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de-DE" sz="2800" b="1" dirty="0">
                  <a:effectLst/>
                  <a:latin typeface="Helvetica" pitchFamily="2" charset="0"/>
                </a:rPr>
                <a:t>Welchen Nutzen bringt Ihre Leistung?</a:t>
              </a:r>
            </a:p>
          </p:txBody>
        </p:sp>
        <p:sp>
          <p:nvSpPr>
            <p:cNvPr id="15" name="Rechteck 14">
              <a:extLst>
                <a:ext uri="{FF2B5EF4-FFF2-40B4-BE49-F238E27FC236}">
                  <a16:creationId xmlns:a16="http://schemas.microsoft.com/office/drawing/2014/main" id="{ED238BE6-38DE-DC7E-25F2-E4094C96E166}"/>
                </a:ext>
              </a:extLst>
            </p:cNvPr>
            <p:cNvSpPr/>
            <p:nvPr/>
          </p:nvSpPr>
          <p:spPr>
            <a:xfrm>
              <a:off x="4602957" y="3470601"/>
              <a:ext cx="2247441" cy="70762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>
                <a:solidFill>
                  <a:schemeClr val="bg1"/>
                </a:solidFill>
              </a:endParaRPr>
            </a:p>
          </p:txBody>
        </p:sp>
        <p:sp>
          <p:nvSpPr>
            <p:cNvPr id="16" name="Rechteck 15">
              <a:extLst>
                <a:ext uri="{FF2B5EF4-FFF2-40B4-BE49-F238E27FC236}">
                  <a16:creationId xmlns:a16="http://schemas.microsoft.com/office/drawing/2014/main" id="{A9C237F7-5E12-FBFD-F6E9-4BEA0C2FD03F}"/>
                </a:ext>
              </a:extLst>
            </p:cNvPr>
            <p:cNvSpPr/>
            <p:nvPr/>
          </p:nvSpPr>
          <p:spPr>
            <a:xfrm>
              <a:off x="4602957" y="4498630"/>
              <a:ext cx="2247441" cy="70762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22871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57BA703-7039-33C9-BCB3-2545A8CF65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D83DED3-79D1-B67D-8CA3-315C1A3DDD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EC6A4CD-9BA9-3EEF-09E1-8E4EA19221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7D3EA2B-08BB-3844-A693-0466065974E8}" type="datetimeFigureOut">
              <a:rPr lang="de-DE" smtClean="0"/>
              <a:t>27.12.24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1C4A450-E30E-4F7D-AB95-0A47B5977F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39D3665-5701-5909-10D0-4CC8D1C2F8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AA66D3F-A891-2248-8484-CA45817219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6012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feld 50">
            <a:extLst>
              <a:ext uri="{FF2B5EF4-FFF2-40B4-BE49-F238E27FC236}">
                <a16:creationId xmlns:a16="http://schemas.microsoft.com/office/drawing/2014/main" id="{C793C9EA-CC14-C264-77BD-D2E36C15FAE1}"/>
              </a:ext>
            </a:extLst>
          </p:cNvPr>
          <p:cNvSpPr txBox="1"/>
          <p:nvPr/>
        </p:nvSpPr>
        <p:spPr>
          <a:xfrm>
            <a:off x="1713053" y="1093169"/>
            <a:ext cx="881990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Für das Unternehmen:</a:t>
            </a:r>
          </a:p>
          <a:p>
            <a:pPr algn="ctr"/>
            <a:r>
              <a:rPr lang="de-DE" sz="1600" dirty="0">
                <a:solidFill>
                  <a:schemeClr val="bg1"/>
                </a:solidFill>
                <a:effectLst/>
                <a:latin typeface="Helvetica" pitchFamily="2" charset="0"/>
              </a:rPr>
              <a:t>…</a:t>
            </a:r>
          </a:p>
        </p:txBody>
      </p:sp>
      <p:sp>
        <p:nvSpPr>
          <p:cNvPr id="52" name="Textfeld 51">
            <a:extLst>
              <a:ext uri="{FF2B5EF4-FFF2-40B4-BE49-F238E27FC236}">
                <a16:creationId xmlns:a16="http://schemas.microsoft.com/office/drawing/2014/main" id="{7D9BB1A1-9EAB-9440-C6F3-2C8C6F961008}"/>
              </a:ext>
            </a:extLst>
          </p:cNvPr>
          <p:cNvSpPr txBox="1"/>
          <p:nvPr/>
        </p:nvSpPr>
        <p:spPr>
          <a:xfrm>
            <a:off x="2534857" y="2356777"/>
            <a:ext cx="703740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Für Ihre Vorgesetzten: </a:t>
            </a:r>
          </a:p>
          <a:p>
            <a:pPr algn="ctr"/>
            <a:r>
              <a:rPr lang="de-DE" sz="1600" dirty="0">
                <a:solidFill>
                  <a:schemeClr val="bg1"/>
                </a:solidFill>
                <a:effectLst/>
                <a:latin typeface="Helvetica" pitchFamily="2" charset="0"/>
              </a:rPr>
              <a:t>…</a:t>
            </a:r>
          </a:p>
        </p:txBody>
      </p:sp>
      <p:sp>
        <p:nvSpPr>
          <p:cNvPr id="53" name="Textfeld 52">
            <a:extLst>
              <a:ext uri="{FF2B5EF4-FFF2-40B4-BE49-F238E27FC236}">
                <a16:creationId xmlns:a16="http://schemas.microsoft.com/office/drawing/2014/main" id="{B8EC8790-E63C-BA5C-2DF7-B1C42F989BF2}"/>
              </a:ext>
            </a:extLst>
          </p:cNvPr>
          <p:cNvSpPr txBox="1"/>
          <p:nvPr/>
        </p:nvSpPr>
        <p:spPr>
          <a:xfrm>
            <a:off x="3483980" y="3567792"/>
            <a:ext cx="517388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Für das Team </a:t>
            </a:r>
          </a:p>
          <a:p>
            <a:pPr algn="ctr"/>
            <a:r>
              <a:rPr lang="de-DE" sz="1600" dirty="0">
                <a:solidFill>
                  <a:schemeClr val="bg1"/>
                </a:solidFill>
                <a:effectLst/>
                <a:latin typeface="Helvetica" pitchFamily="2" charset="0"/>
              </a:rPr>
              <a:t>…</a:t>
            </a:r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B8E704AD-63B3-444F-0B2A-2CEF859BEB4C}"/>
              </a:ext>
            </a:extLst>
          </p:cNvPr>
          <p:cNvSpPr txBox="1"/>
          <p:nvPr/>
        </p:nvSpPr>
        <p:spPr>
          <a:xfrm>
            <a:off x="4294209" y="5003278"/>
            <a:ext cx="347240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Für die Gesellschaft: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>
                <a:solidFill>
                  <a:prstClr val="white"/>
                </a:solidFill>
                <a:latin typeface="Aptos" panose="02110004020202020204"/>
              </a:rPr>
              <a:t>…</a:t>
            </a:r>
            <a:endParaRPr kumimoji="0" lang="de-DE" sz="180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489646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</Words>
  <Application>Microsoft Macintosh PowerPoint</Application>
  <PresentationFormat>Breitbild</PresentationFormat>
  <Paragraphs>8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Helvetica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Parissa Kahvand</dc:creator>
  <cp:lastModifiedBy>Parissa Kahvand</cp:lastModifiedBy>
  <cp:revision>4</cp:revision>
  <dcterms:created xsi:type="dcterms:W3CDTF">2024-12-27T09:00:55Z</dcterms:created>
  <dcterms:modified xsi:type="dcterms:W3CDTF">2024-12-27T10:27:34Z</dcterms:modified>
</cp:coreProperties>
</file>