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765800" cy="7924800"/>
  <p:notesSz cx="5765800" cy="7924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1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2"/>
    <p:restoredTop sz="94628"/>
  </p:normalViewPr>
  <p:slideViewPr>
    <p:cSldViewPr>
      <p:cViewPr>
        <p:scale>
          <a:sx n="106" d="100"/>
          <a:sy n="106" d="100"/>
        </p:scale>
        <p:origin x="5808" y="3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Holder 3">
            <a:extLst>
              <a:ext uri="{FF2B5EF4-FFF2-40B4-BE49-F238E27FC236}">
                <a16:creationId xmlns:a16="http://schemas.microsoft.com/office/drawing/2014/main" id="{6D60C2B7-5FA3-B9E1-AF17-B5DFD91C8A9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613924" y="4793474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/>
            </a:lvl1pPr>
          </a:lstStyle>
          <a:p>
            <a:endParaRPr dirty="0"/>
          </a:p>
        </p:txBody>
      </p:sp>
      <p:sp>
        <p:nvSpPr>
          <p:cNvPr id="63" name="Holder 3">
            <a:extLst>
              <a:ext uri="{FF2B5EF4-FFF2-40B4-BE49-F238E27FC236}">
                <a16:creationId xmlns:a16="http://schemas.microsoft.com/office/drawing/2014/main" id="{B3BBD9BB-C5DF-E496-C31C-0E9F931B263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329538" y="5950635"/>
            <a:ext cx="1957071" cy="832348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/>
            </a:lvl1pPr>
          </a:lstStyle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29538" y="1118495"/>
            <a:ext cx="2477162" cy="161137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de-DE" dirty="0"/>
              <a:t>Überschrift einfügen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9538" y="4421240"/>
            <a:ext cx="1957071" cy="832348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/>
            </a:lvl1pPr>
          </a:lstStyle>
          <a:p>
            <a:endParaRPr dirty="0"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10AFF95-E1B0-D2B5-041C-3F55E34EFB83}"/>
              </a:ext>
            </a:extLst>
          </p:cNvPr>
          <p:cNvSpPr/>
          <p:nvPr userDrawn="1"/>
        </p:nvSpPr>
        <p:spPr>
          <a:xfrm>
            <a:off x="3300291" y="7514592"/>
            <a:ext cx="6350" cy="222885"/>
          </a:xfrm>
          <a:custGeom>
            <a:avLst/>
            <a:gdLst/>
            <a:ahLst/>
            <a:cxnLst/>
            <a:rect l="l" t="t" r="r" b="b"/>
            <a:pathLst>
              <a:path w="6350" h="222884">
                <a:moveTo>
                  <a:pt x="6172" y="0"/>
                </a:moveTo>
                <a:lnTo>
                  <a:pt x="0" y="0"/>
                </a:lnTo>
                <a:lnTo>
                  <a:pt x="0" y="222288"/>
                </a:lnTo>
                <a:lnTo>
                  <a:pt x="6172" y="222288"/>
                </a:lnTo>
                <a:lnTo>
                  <a:pt x="61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055DCCAD-A6D6-C6FC-B76D-B8CE030441DF}"/>
              </a:ext>
            </a:extLst>
          </p:cNvPr>
          <p:cNvSpPr/>
          <p:nvPr userDrawn="1"/>
        </p:nvSpPr>
        <p:spPr>
          <a:xfrm>
            <a:off x="4389636" y="7514592"/>
            <a:ext cx="6350" cy="222885"/>
          </a:xfrm>
          <a:custGeom>
            <a:avLst/>
            <a:gdLst/>
            <a:ahLst/>
            <a:cxnLst/>
            <a:rect l="l" t="t" r="r" b="b"/>
            <a:pathLst>
              <a:path w="6350" h="222884">
                <a:moveTo>
                  <a:pt x="6172" y="0"/>
                </a:moveTo>
                <a:lnTo>
                  <a:pt x="0" y="0"/>
                </a:lnTo>
                <a:lnTo>
                  <a:pt x="0" y="222288"/>
                </a:lnTo>
                <a:lnTo>
                  <a:pt x="6172" y="222288"/>
                </a:lnTo>
                <a:lnTo>
                  <a:pt x="61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1">
            <a:extLst>
              <a:ext uri="{FF2B5EF4-FFF2-40B4-BE49-F238E27FC236}">
                <a16:creationId xmlns:a16="http://schemas.microsoft.com/office/drawing/2014/main" id="{77BD2303-3394-A243-46F6-CD85A778CA8E}"/>
              </a:ext>
            </a:extLst>
          </p:cNvPr>
          <p:cNvGrpSpPr/>
          <p:nvPr userDrawn="1"/>
        </p:nvGrpSpPr>
        <p:grpSpPr>
          <a:xfrm>
            <a:off x="316877" y="4309759"/>
            <a:ext cx="1873250" cy="25400"/>
            <a:chOff x="331266" y="4337379"/>
            <a:chExt cx="1873250" cy="25400"/>
          </a:xfrm>
        </p:grpSpPr>
        <p:sp>
          <p:nvSpPr>
            <p:cNvPr id="27" name="object 22">
              <a:extLst>
                <a:ext uri="{FF2B5EF4-FFF2-40B4-BE49-F238E27FC236}">
                  <a16:creationId xmlns:a16="http://schemas.microsoft.com/office/drawing/2014/main" id="{A334BD37-F909-F694-3D9D-9522DCE26BD5}"/>
                </a:ext>
              </a:extLst>
            </p:cNvPr>
            <p:cNvSpPr/>
            <p:nvPr/>
          </p:nvSpPr>
          <p:spPr>
            <a:xfrm>
              <a:off x="331266" y="4347870"/>
              <a:ext cx="1873250" cy="4445"/>
            </a:xfrm>
            <a:custGeom>
              <a:avLst/>
              <a:gdLst/>
              <a:ahLst/>
              <a:cxnLst/>
              <a:rect l="l" t="t" r="r" b="b"/>
              <a:pathLst>
                <a:path w="1873250" h="4445">
                  <a:moveTo>
                    <a:pt x="1873123" y="0"/>
                  </a:moveTo>
                  <a:lnTo>
                    <a:pt x="0" y="0"/>
                  </a:lnTo>
                  <a:lnTo>
                    <a:pt x="0" y="4114"/>
                  </a:lnTo>
                  <a:lnTo>
                    <a:pt x="1873123" y="4114"/>
                  </a:lnTo>
                  <a:lnTo>
                    <a:pt x="1873123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3">
              <a:extLst>
                <a:ext uri="{FF2B5EF4-FFF2-40B4-BE49-F238E27FC236}">
                  <a16:creationId xmlns:a16="http://schemas.microsoft.com/office/drawing/2014/main" id="{B85460B7-FCF6-C9B4-14E3-CDE6991B81D8}"/>
                </a:ext>
              </a:extLst>
            </p:cNvPr>
            <p:cNvSpPr/>
            <p:nvPr/>
          </p:nvSpPr>
          <p:spPr>
            <a:xfrm>
              <a:off x="331266" y="4337379"/>
              <a:ext cx="332740" cy="25400"/>
            </a:xfrm>
            <a:custGeom>
              <a:avLst/>
              <a:gdLst/>
              <a:ahLst/>
              <a:cxnLst/>
              <a:rect l="l" t="t" r="r" b="b"/>
              <a:pathLst>
                <a:path w="332740" h="25400">
                  <a:moveTo>
                    <a:pt x="332397" y="0"/>
                  </a:moveTo>
                  <a:lnTo>
                    <a:pt x="0" y="0"/>
                  </a:lnTo>
                  <a:lnTo>
                    <a:pt x="0" y="25095"/>
                  </a:lnTo>
                  <a:lnTo>
                    <a:pt x="332397" y="25095"/>
                  </a:lnTo>
                  <a:lnTo>
                    <a:pt x="332397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26">
            <a:extLst>
              <a:ext uri="{FF2B5EF4-FFF2-40B4-BE49-F238E27FC236}">
                <a16:creationId xmlns:a16="http://schemas.microsoft.com/office/drawing/2014/main" id="{C83CE605-36D4-7116-A1A4-87EBFB27B0B7}"/>
              </a:ext>
            </a:extLst>
          </p:cNvPr>
          <p:cNvGrpSpPr/>
          <p:nvPr userDrawn="1"/>
        </p:nvGrpSpPr>
        <p:grpSpPr>
          <a:xfrm>
            <a:off x="316877" y="5851666"/>
            <a:ext cx="1873250" cy="25400"/>
            <a:chOff x="331266" y="5879286"/>
            <a:chExt cx="1873250" cy="25400"/>
          </a:xfrm>
        </p:grpSpPr>
        <p:sp>
          <p:nvSpPr>
            <p:cNvPr id="32" name="object 27">
              <a:extLst>
                <a:ext uri="{FF2B5EF4-FFF2-40B4-BE49-F238E27FC236}">
                  <a16:creationId xmlns:a16="http://schemas.microsoft.com/office/drawing/2014/main" id="{5C21E42C-B985-B5B9-A0C7-F21CD60E80DF}"/>
                </a:ext>
              </a:extLst>
            </p:cNvPr>
            <p:cNvSpPr/>
            <p:nvPr/>
          </p:nvSpPr>
          <p:spPr>
            <a:xfrm>
              <a:off x="331266" y="5889777"/>
              <a:ext cx="1873250" cy="4445"/>
            </a:xfrm>
            <a:custGeom>
              <a:avLst/>
              <a:gdLst/>
              <a:ahLst/>
              <a:cxnLst/>
              <a:rect l="l" t="t" r="r" b="b"/>
              <a:pathLst>
                <a:path w="1873250" h="4445">
                  <a:moveTo>
                    <a:pt x="1873123" y="0"/>
                  </a:moveTo>
                  <a:lnTo>
                    <a:pt x="0" y="0"/>
                  </a:lnTo>
                  <a:lnTo>
                    <a:pt x="0" y="4114"/>
                  </a:lnTo>
                  <a:lnTo>
                    <a:pt x="1873123" y="4114"/>
                  </a:lnTo>
                  <a:lnTo>
                    <a:pt x="1873123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28">
              <a:extLst>
                <a:ext uri="{FF2B5EF4-FFF2-40B4-BE49-F238E27FC236}">
                  <a16:creationId xmlns:a16="http://schemas.microsoft.com/office/drawing/2014/main" id="{97C1D813-70C1-A20E-EA46-8A87C9C91797}"/>
                </a:ext>
              </a:extLst>
            </p:cNvPr>
            <p:cNvSpPr/>
            <p:nvPr/>
          </p:nvSpPr>
          <p:spPr>
            <a:xfrm>
              <a:off x="331266" y="5879286"/>
              <a:ext cx="332740" cy="25400"/>
            </a:xfrm>
            <a:custGeom>
              <a:avLst/>
              <a:gdLst/>
              <a:ahLst/>
              <a:cxnLst/>
              <a:rect l="l" t="t" r="r" b="b"/>
              <a:pathLst>
                <a:path w="332740" h="25400">
                  <a:moveTo>
                    <a:pt x="332397" y="0"/>
                  </a:moveTo>
                  <a:lnTo>
                    <a:pt x="0" y="0"/>
                  </a:lnTo>
                  <a:lnTo>
                    <a:pt x="0" y="25095"/>
                  </a:lnTo>
                  <a:lnTo>
                    <a:pt x="332397" y="25095"/>
                  </a:lnTo>
                  <a:lnTo>
                    <a:pt x="332397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29">
            <a:extLst>
              <a:ext uri="{FF2B5EF4-FFF2-40B4-BE49-F238E27FC236}">
                <a16:creationId xmlns:a16="http://schemas.microsoft.com/office/drawing/2014/main" id="{D6872E23-1C71-A530-D65C-E72F33BCEE14}"/>
              </a:ext>
            </a:extLst>
          </p:cNvPr>
          <p:cNvSpPr/>
          <p:nvPr userDrawn="1"/>
        </p:nvSpPr>
        <p:spPr>
          <a:xfrm>
            <a:off x="3613924" y="4711282"/>
            <a:ext cx="410209" cy="20320"/>
          </a:xfrm>
          <a:custGeom>
            <a:avLst/>
            <a:gdLst/>
            <a:ahLst/>
            <a:cxnLst/>
            <a:rect l="l" t="t" r="r" b="b"/>
            <a:pathLst>
              <a:path w="410210" h="20320">
                <a:moveTo>
                  <a:pt x="409930" y="0"/>
                </a:moveTo>
                <a:lnTo>
                  <a:pt x="0" y="0"/>
                </a:lnTo>
                <a:lnTo>
                  <a:pt x="0" y="20002"/>
                </a:lnTo>
                <a:lnTo>
                  <a:pt x="409930" y="20002"/>
                </a:lnTo>
                <a:lnTo>
                  <a:pt x="409930" y="0"/>
                </a:lnTo>
                <a:close/>
              </a:path>
            </a:pathLst>
          </a:custGeom>
          <a:solidFill>
            <a:srgbClr val="ED1B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ildplatzhalter 50">
            <a:extLst>
              <a:ext uri="{FF2B5EF4-FFF2-40B4-BE49-F238E27FC236}">
                <a16:creationId xmlns:a16="http://schemas.microsoft.com/office/drawing/2014/main" id="{BF53B288-BDC9-A52E-3B00-B5C1F84BD2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29538" y="194944"/>
            <a:ext cx="1429412" cy="56705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r>
              <a:rPr lang="de-DE" dirty="0"/>
              <a:t>Logo</a:t>
            </a:r>
          </a:p>
        </p:txBody>
      </p:sp>
      <p:sp>
        <p:nvSpPr>
          <p:cNvPr id="61" name="Bildplatzhalter 60">
            <a:extLst>
              <a:ext uri="{FF2B5EF4-FFF2-40B4-BE49-F238E27FC236}">
                <a16:creationId xmlns:a16="http://schemas.microsoft.com/office/drawing/2014/main" id="{48387863-8489-F9A4-82CA-57795983CE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33177" y="0"/>
            <a:ext cx="2845323" cy="3734796"/>
          </a:xfrm>
          <a:custGeom>
            <a:avLst/>
            <a:gdLst>
              <a:gd name="connsiteX0" fmla="*/ 1385510 w 2882900"/>
              <a:gd name="connsiteY0" fmla="*/ 0 h 3767138"/>
              <a:gd name="connsiteX1" fmla="*/ 2882900 w 2882900"/>
              <a:gd name="connsiteY1" fmla="*/ 0 h 3767138"/>
              <a:gd name="connsiteX2" fmla="*/ 2882900 w 2882900"/>
              <a:gd name="connsiteY2" fmla="*/ 3246117 h 3767138"/>
              <a:gd name="connsiteX3" fmla="*/ 2360124 w 2882900"/>
              <a:gd name="connsiteY3" fmla="*/ 3767138 h 3767138"/>
              <a:gd name="connsiteX4" fmla="*/ 2333415 w 2882900"/>
              <a:gd name="connsiteY4" fmla="*/ 3767138 h 3767138"/>
              <a:gd name="connsiteX5" fmla="*/ 0 w 2882900"/>
              <a:gd name="connsiteY5" fmla="*/ 1425864 h 3767138"/>
              <a:gd name="connsiteX6" fmla="*/ 0 w 2882900"/>
              <a:gd name="connsiteY6" fmla="*/ 1380859 h 376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82900" h="3767138">
                <a:moveTo>
                  <a:pt x="1385510" y="0"/>
                </a:moveTo>
                <a:lnTo>
                  <a:pt x="2882900" y="0"/>
                </a:lnTo>
                <a:lnTo>
                  <a:pt x="2882900" y="3246117"/>
                </a:lnTo>
                <a:lnTo>
                  <a:pt x="2360124" y="3767138"/>
                </a:lnTo>
                <a:lnTo>
                  <a:pt x="2333415" y="3767138"/>
                </a:lnTo>
                <a:lnTo>
                  <a:pt x="0" y="1425864"/>
                </a:lnTo>
                <a:lnTo>
                  <a:pt x="0" y="1380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de-DE"/>
          </a:p>
        </p:txBody>
      </p:sp>
      <p:sp>
        <p:nvSpPr>
          <p:cNvPr id="64" name="Holder 3">
            <a:extLst>
              <a:ext uri="{FF2B5EF4-FFF2-40B4-BE49-F238E27FC236}">
                <a16:creationId xmlns:a16="http://schemas.microsoft.com/office/drawing/2014/main" id="{E32E7B91-6C47-88FD-DB66-C99F86C45E0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29538" y="4032822"/>
            <a:ext cx="1957071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1"/>
            </a:lvl1pPr>
          </a:lstStyle>
          <a:p>
            <a:endParaRPr dirty="0"/>
          </a:p>
        </p:txBody>
      </p:sp>
      <p:sp>
        <p:nvSpPr>
          <p:cNvPr id="65" name="Holder 3">
            <a:extLst>
              <a:ext uri="{FF2B5EF4-FFF2-40B4-BE49-F238E27FC236}">
                <a16:creationId xmlns:a16="http://schemas.microsoft.com/office/drawing/2014/main" id="{F3617555-DDFA-C2D4-C2C4-A534B04E976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29538" y="5562216"/>
            <a:ext cx="1957071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1"/>
            </a:lvl1pPr>
          </a:lstStyle>
          <a:p>
            <a:endParaRPr dirty="0"/>
          </a:p>
        </p:txBody>
      </p:sp>
      <p:sp>
        <p:nvSpPr>
          <p:cNvPr id="66" name="Holder 3">
            <a:extLst>
              <a:ext uri="{FF2B5EF4-FFF2-40B4-BE49-F238E27FC236}">
                <a16:creationId xmlns:a16="http://schemas.microsoft.com/office/drawing/2014/main" id="{6B2277DE-9BC0-F27E-1221-130F18A4F382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088922" y="4032822"/>
            <a:ext cx="2360001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1"/>
            </a:lvl1pPr>
          </a:lstStyle>
          <a:p>
            <a:endParaRPr dirty="0"/>
          </a:p>
        </p:txBody>
      </p:sp>
      <p:sp>
        <p:nvSpPr>
          <p:cNvPr id="67" name="Holder 3">
            <a:extLst>
              <a:ext uri="{FF2B5EF4-FFF2-40B4-BE49-F238E27FC236}">
                <a16:creationId xmlns:a16="http://schemas.microsoft.com/office/drawing/2014/main" id="{8BF3F1F4-CC45-70E3-D871-C1052A954B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613924" y="4413148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/>
            </a:lvl1pPr>
          </a:lstStyle>
          <a:p>
            <a:endParaRPr dirty="0"/>
          </a:p>
        </p:txBody>
      </p:sp>
      <p:sp>
        <p:nvSpPr>
          <p:cNvPr id="69" name="Holder 3">
            <a:extLst>
              <a:ext uri="{FF2B5EF4-FFF2-40B4-BE49-F238E27FC236}">
                <a16:creationId xmlns:a16="http://schemas.microsoft.com/office/drawing/2014/main" id="{B4D3D0AC-AE13-946F-BD43-6255D57747DD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613924" y="5643138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/>
            </a:lvl1pPr>
          </a:lstStyle>
          <a:p>
            <a:endParaRPr dirty="0"/>
          </a:p>
        </p:txBody>
      </p:sp>
      <p:sp>
        <p:nvSpPr>
          <p:cNvPr id="70" name="object 29">
            <a:extLst>
              <a:ext uri="{FF2B5EF4-FFF2-40B4-BE49-F238E27FC236}">
                <a16:creationId xmlns:a16="http://schemas.microsoft.com/office/drawing/2014/main" id="{1050200F-EA9E-C777-DE2D-FFEEAD65B474}"/>
              </a:ext>
            </a:extLst>
          </p:cNvPr>
          <p:cNvSpPr/>
          <p:nvPr userDrawn="1"/>
        </p:nvSpPr>
        <p:spPr>
          <a:xfrm>
            <a:off x="3613924" y="5560946"/>
            <a:ext cx="410209" cy="20320"/>
          </a:xfrm>
          <a:custGeom>
            <a:avLst/>
            <a:gdLst/>
            <a:ahLst/>
            <a:cxnLst/>
            <a:rect l="l" t="t" r="r" b="b"/>
            <a:pathLst>
              <a:path w="410210" h="20320">
                <a:moveTo>
                  <a:pt x="409930" y="0"/>
                </a:moveTo>
                <a:lnTo>
                  <a:pt x="0" y="0"/>
                </a:lnTo>
                <a:lnTo>
                  <a:pt x="0" y="20002"/>
                </a:lnTo>
                <a:lnTo>
                  <a:pt x="409930" y="20002"/>
                </a:lnTo>
                <a:lnTo>
                  <a:pt x="409930" y="0"/>
                </a:lnTo>
                <a:close/>
              </a:path>
            </a:pathLst>
          </a:custGeom>
          <a:solidFill>
            <a:srgbClr val="ED1B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Holder 3">
            <a:extLst>
              <a:ext uri="{FF2B5EF4-FFF2-40B4-BE49-F238E27FC236}">
                <a16:creationId xmlns:a16="http://schemas.microsoft.com/office/drawing/2014/main" id="{22107432-ADE4-52AC-4D5A-BB5241873C4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3613924" y="5262812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/>
            </a:lvl1pPr>
          </a:lstStyle>
          <a:p>
            <a:endParaRPr dirty="0"/>
          </a:p>
        </p:txBody>
      </p:sp>
      <p:sp>
        <p:nvSpPr>
          <p:cNvPr id="73" name="Holder 3">
            <a:extLst>
              <a:ext uri="{FF2B5EF4-FFF2-40B4-BE49-F238E27FC236}">
                <a16:creationId xmlns:a16="http://schemas.microsoft.com/office/drawing/2014/main" id="{A606B730-6C4E-643B-EB58-80A93D161966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3613924" y="6492802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/>
            </a:lvl1pPr>
          </a:lstStyle>
          <a:p>
            <a:endParaRPr dirty="0"/>
          </a:p>
        </p:txBody>
      </p:sp>
      <p:sp>
        <p:nvSpPr>
          <p:cNvPr id="74" name="object 29">
            <a:extLst>
              <a:ext uri="{FF2B5EF4-FFF2-40B4-BE49-F238E27FC236}">
                <a16:creationId xmlns:a16="http://schemas.microsoft.com/office/drawing/2014/main" id="{6C60CCC2-F7AD-1C05-2FFB-EED4FAD1F194}"/>
              </a:ext>
            </a:extLst>
          </p:cNvPr>
          <p:cNvSpPr/>
          <p:nvPr userDrawn="1"/>
        </p:nvSpPr>
        <p:spPr>
          <a:xfrm>
            <a:off x="3613924" y="6410610"/>
            <a:ext cx="410209" cy="20320"/>
          </a:xfrm>
          <a:custGeom>
            <a:avLst/>
            <a:gdLst/>
            <a:ahLst/>
            <a:cxnLst/>
            <a:rect l="l" t="t" r="r" b="b"/>
            <a:pathLst>
              <a:path w="410210" h="20320">
                <a:moveTo>
                  <a:pt x="409930" y="0"/>
                </a:moveTo>
                <a:lnTo>
                  <a:pt x="0" y="0"/>
                </a:lnTo>
                <a:lnTo>
                  <a:pt x="0" y="20002"/>
                </a:lnTo>
                <a:lnTo>
                  <a:pt x="409930" y="20002"/>
                </a:lnTo>
                <a:lnTo>
                  <a:pt x="409930" y="0"/>
                </a:lnTo>
                <a:close/>
              </a:path>
            </a:pathLst>
          </a:custGeom>
          <a:solidFill>
            <a:srgbClr val="ED1B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Holder 3">
            <a:extLst>
              <a:ext uri="{FF2B5EF4-FFF2-40B4-BE49-F238E27FC236}">
                <a16:creationId xmlns:a16="http://schemas.microsoft.com/office/drawing/2014/main" id="{9E33C991-B084-1FEF-E65C-11AC986CF3DC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3613924" y="6112476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/>
            </a:lvl1pPr>
          </a:lstStyle>
          <a:p>
            <a:endParaRPr dirty="0"/>
          </a:p>
        </p:txBody>
      </p:sp>
      <p:sp>
        <p:nvSpPr>
          <p:cNvPr id="77" name="Holder 3">
            <a:extLst>
              <a:ext uri="{FF2B5EF4-FFF2-40B4-BE49-F238E27FC236}">
                <a16:creationId xmlns:a16="http://schemas.microsoft.com/office/drawing/2014/main" id="{684ADEF6-CBBC-495A-3802-647362EE80E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83247" y="7476843"/>
            <a:ext cx="1150467" cy="298382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800" b="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78" name="Holder 3">
            <a:extLst>
              <a:ext uri="{FF2B5EF4-FFF2-40B4-BE49-F238E27FC236}">
                <a16:creationId xmlns:a16="http://schemas.microsoft.com/office/drawing/2014/main" id="{E79192BA-5A15-E982-2BCF-1B441F0A3463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329538" y="7041585"/>
            <a:ext cx="1822338" cy="298382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grpSp>
        <p:nvGrpSpPr>
          <p:cNvPr id="79" name="object 26">
            <a:extLst>
              <a:ext uri="{FF2B5EF4-FFF2-40B4-BE49-F238E27FC236}">
                <a16:creationId xmlns:a16="http://schemas.microsoft.com/office/drawing/2014/main" id="{8CD06CB2-45C1-98A1-8834-CB13D425D75F}"/>
              </a:ext>
            </a:extLst>
          </p:cNvPr>
          <p:cNvGrpSpPr/>
          <p:nvPr userDrawn="1"/>
        </p:nvGrpSpPr>
        <p:grpSpPr>
          <a:xfrm>
            <a:off x="316877" y="7292049"/>
            <a:ext cx="1873250" cy="25400"/>
            <a:chOff x="331266" y="5879286"/>
            <a:chExt cx="1873250" cy="25400"/>
          </a:xfrm>
        </p:grpSpPr>
        <p:sp>
          <p:nvSpPr>
            <p:cNvPr id="80" name="object 27">
              <a:extLst>
                <a:ext uri="{FF2B5EF4-FFF2-40B4-BE49-F238E27FC236}">
                  <a16:creationId xmlns:a16="http://schemas.microsoft.com/office/drawing/2014/main" id="{7AA1F15A-8517-F821-80C6-05FF73672B19}"/>
                </a:ext>
              </a:extLst>
            </p:cNvPr>
            <p:cNvSpPr/>
            <p:nvPr/>
          </p:nvSpPr>
          <p:spPr>
            <a:xfrm>
              <a:off x="331266" y="5889777"/>
              <a:ext cx="1873250" cy="4445"/>
            </a:xfrm>
            <a:custGeom>
              <a:avLst/>
              <a:gdLst/>
              <a:ahLst/>
              <a:cxnLst/>
              <a:rect l="l" t="t" r="r" b="b"/>
              <a:pathLst>
                <a:path w="1873250" h="4445">
                  <a:moveTo>
                    <a:pt x="1873123" y="0"/>
                  </a:moveTo>
                  <a:lnTo>
                    <a:pt x="0" y="0"/>
                  </a:lnTo>
                  <a:lnTo>
                    <a:pt x="0" y="4114"/>
                  </a:lnTo>
                  <a:lnTo>
                    <a:pt x="1873123" y="4114"/>
                  </a:lnTo>
                  <a:lnTo>
                    <a:pt x="1873123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28">
              <a:extLst>
                <a:ext uri="{FF2B5EF4-FFF2-40B4-BE49-F238E27FC236}">
                  <a16:creationId xmlns:a16="http://schemas.microsoft.com/office/drawing/2014/main" id="{001B4290-A550-917E-64A5-7EAE7F02BDBA}"/>
                </a:ext>
              </a:extLst>
            </p:cNvPr>
            <p:cNvSpPr/>
            <p:nvPr/>
          </p:nvSpPr>
          <p:spPr>
            <a:xfrm>
              <a:off x="331266" y="5879286"/>
              <a:ext cx="332740" cy="25400"/>
            </a:xfrm>
            <a:custGeom>
              <a:avLst/>
              <a:gdLst/>
              <a:ahLst/>
              <a:cxnLst/>
              <a:rect l="l" t="t" r="r" b="b"/>
              <a:pathLst>
                <a:path w="332740" h="25400">
                  <a:moveTo>
                    <a:pt x="332397" y="0"/>
                  </a:moveTo>
                  <a:lnTo>
                    <a:pt x="0" y="0"/>
                  </a:lnTo>
                  <a:lnTo>
                    <a:pt x="0" y="25095"/>
                  </a:lnTo>
                  <a:lnTo>
                    <a:pt x="332397" y="25095"/>
                  </a:lnTo>
                  <a:lnTo>
                    <a:pt x="332397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83" name="Grafik 82" descr="Receiver mit einfarbiger Füllung">
            <a:extLst>
              <a:ext uri="{FF2B5EF4-FFF2-40B4-BE49-F238E27FC236}">
                <a16:creationId xmlns:a16="http://schemas.microsoft.com/office/drawing/2014/main" id="{C9857227-CB0C-B144-6E44-B693DFD0D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449" y="7514592"/>
            <a:ext cx="285090" cy="285090"/>
          </a:xfrm>
          <a:prstGeom prst="rect">
            <a:avLst/>
          </a:prstGeom>
        </p:spPr>
      </p:pic>
      <p:sp>
        <p:nvSpPr>
          <p:cNvPr id="85" name="Holder 3">
            <a:extLst>
              <a:ext uri="{FF2B5EF4-FFF2-40B4-BE49-F238E27FC236}">
                <a16:creationId xmlns:a16="http://schemas.microsoft.com/office/drawing/2014/main" id="{0BDD0FFF-19EC-CEBD-48EB-CA32DCFE1C6D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1938455" y="7476843"/>
            <a:ext cx="1312329" cy="298382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800" b="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pic>
        <p:nvPicPr>
          <p:cNvPr id="87" name="Grafik 86" descr="E-Mail mit einfarbiger Füllung">
            <a:extLst>
              <a:ext uri="{FF2B5EF4-FFF2-40B4-BE49-F238E27FC236}">
                <a16:creationId xmlns:a16="http://schemas.microsoft.com/office/drawing/2014/main" id="{7AB90C2A-BD2B-91FB-EDA5-5961D2D67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00340" y="7502290"/>
            <a:ext cx="247489" cy="247489"/>
          </a:xfrm>
          <a:prstGeom prst="rect">
            <a:avLst/>
          </a:prstGeom>
        </p:spPr>
      </p:pic>
      <p:sp>
        <p:nvSpPr>
          <p:cNvPr id="88" name="Holder 3">
            <a:extLst>
              <a:ext uri="{FF2B5EF4-FFF2-40B4-BE49-F238E27FC236}">
                <a16:creationId xmlns:a16="http://schemas.microsoft.com/office/drawing/2014/main" id="{AD750112-5D95-F614-CBAF-9DFEDB763F00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3356148" y="7481853"/>
            <a:ext cx="983981" cy="298382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600" b="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89" name="Holder 3">
            <a:extLst>
              <a:ext uri="{FF2B5EF4-FFF2-40B4-BE49-F238E27FC236}">
                <a16:creationId xmlns:a16="http://schemas.microsoft.com/office/drawing/2014/main" id="{750A5ADD-EBD7-3E3F-07FE-A2C13CAD0961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4445493" y="7481853"/>
            <a:ext cx="983981" cy="298382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600" b="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93" name="Inhaltsplatzhalter 92">
            <a:extLst>
              <a:ext uri="{FF2B5EF4-FFF2-40B4-BE49-F238E27FC236}">
                <a16:creationId xmlns:a16="http://schemas.microsoft.com/office/drawing/2014/main" id="{682A70AB-BD10-BD5B-0E3A-7D7D6B6B38D4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3088922" y="4413148"/>
            <a:ext cx="428978" cy="298134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de-DE" dirty="0"/>
              <a:t>Icon einfügen</a:t>
            </a:r>
          </a:p>
        </p:txBody>
      </p:sp>
      <p:sp>
        <p:nvSpPr>
          <p:cNvPr id="94" name="Inhaltsplatzhalter 92">
            <a:extLst>
              <a:ext uri="{FF2B5EF4-FFF2-40B4-BE49-F238E27FC236}">
                <a16:creationId xmlns:a16="http://schemas.microsoft.com/office/drawing/2014/main" id="{694A424B-4149-4DD1-A14C-4B56B23C1789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088922" y="5264048"/>
            <a:ext cx="428978" cy="298134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de-DE" dirty="0"/>
              <a:t>Icon einfügen</a:t>
            </a:r>
          </a:p>
        </p:txBody>
      </p:sp>
      <p:sp>
        <p:nvSpPr>
          <p:cNvPr id="95" name="Inhaltsplatzhalter 92">
            <a:extLst>
              <a:ext uri="{FF2B5EF4-FFF2-40B4-BE49-F238E27FC236}">
                <a16:creationId xmlns:a16="http://schemas.microsoft.com/office/drawing/2014/main" id="{80C9569B-B243-2A32-9CC3-94217E93BE6C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3088922" y="6110714"/>
            <a:ext cx="428978" cy="298134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de-DE" dirty="0"/>
              <a:t>Icon einfügen</a:t>
            </a:r>
          </a:p>
        </p:txBody>
      </p:sp>
      <p:sp>
        <p:nvSpPr>
          <p:cNvPr id="4" name="Holder 3">
            <a:extLst>
              <a:ext uri="{FF2B5EF4-FFF2-40B4-BE49-F238E27FC236}">
                <a16:creationId xmlns:a16="http://schemas.microsoft.com/office/drawing/2014/main" id="{B65DF2DE-1486-9AE1-9EE0-2FFDDAF0BC89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329538" y="2792465"/>
            <a:ext cx="2477162" cy="464256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" y="6999884"/>
            <a:ext cx="5760085" cy="920750"/>
          </a:xfrm>
          <a:custGeom>
            <a:avLst/>
            <a:gdLst/>
            <a:ahLst/>
            <a:cxnLst/>
            <a:rect l="l" t="t" r="r" b="b"/>
            <a:pathLst>
              <a:path w="5760085" h="920750">
                <a:moveTo>
                  <a:pt x="5759996" y="0"/>
                </a:moveTo>
                <a:lnTo>
                  <a:pt x="0" y="0"/>
                </a:lnTo>
                <a:lnTo>
                  <a:pt x="0" y="920140"/>
                </a:lnTo>
                <a:lnTo>
                  <a:pt x="5759996" y="920140"/>
                </a:lnTo>
                <a:lnTo>
                  <a:pt x="5759996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5" y="3627640"/>
            <a:ext cx="5760085" cy="133985"/>
          </a:xfrm>
          <a:custGeom>
            <a:avLst/>
            <a:gdLst/>
            <a:ahLst/>
            <a:cxnLst/>
            <a:rect l="l" t="t" r="r" b="b"/>
            <a:pathLst>
              <a:path w="5760085" h="133985">
                <a:moveTo>
                  <a:pt x="0" y="133756"/>
                </a:moveTo>
                <a:lnTo>
                  <a:pt x="5759996" y="133756"/>
                </a:lnTo>
                <a:lnTo>
                  <a:pt x="5759996" y="0"/>
                </a:lnTo>
                <a:lnTo>
                  <a:pt x="0" y="0"/>
                </a:lnTo>
                <a:lnTo>
                  <a:pt x="0" y="133756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" y="929296"/>
            <a:ext cx="5760085" cy="2698750"/>
          </a:xfrm>
          <a:custGeom>
            <a:avLst/>
            <a:gdLst/>
            <a:ahLst/>
            <a:cxnLst/>
            <a:rect l="l" t="t" r="r" b="b"/>
            <a:pathLst>
              <a:path w="5760085" h="2698750">
                <a:moveTo>
                  <a:pt x="5759996" y="0"/>
                </a:moveTo>
                <a:lnTo>
                  <a:pt x="0" y="0"/>
                </a:lnTo>
                <a:lnTo>
                  <a:pt x="0" y="2698343"/>
                </a:lnTo>
                <a:lnTo>
                  <a:pt x="5759996" y="2698343"/>
                </a:lnTo>
                <a:lnTo>
                  <a:pt x="5759996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30339" y="7355606"/>
            <a:ext cx="1043304" cy="237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 marR="5080">
              <a:lnSpc>
                <a:spcPts val="880"/>
              </a:lnSpc>
              <a:spcBef>
                <a:spcPts val="20"/>
              </a:spcBef>
            </a:pPr>
            <a:r>
              <a:rPr dirty="0"/>
              <a:t>38/2</a:t>
            </a:r>
            <a:r>
              <a:rPr spc="175" dirty="0"/>
              <a:t> </a:t>
            </a:r>
            <a:r>
              <a:rPr dirty="0"/>
              <a:t>Business</a:t>
            </a:r>
            <a:r>
              <a:rPr spc="180" dirty="0"/>
              <a:t> </a:t>
            </a:r>
            <a:r>
              <a:rPr spc="-10" dirty="0"/>
              <a:t>Street</a:t>
            </a:r>
            <a:r>
              <a:rPr spc="500" dirty="0"/>
              <a:t> </a:t>
            </a:r>
            <a:r>
              <a:rPr spc="10" dirty="0"/>
              <a:t>Road</a:t>
            </a:r>
            <a:r>
              <a:rPr spc="110" dirty="0"/>
              <a:t> </a:t>
            </a:r>
            <a:r>
              <a:rPr spc="10" dirty="0"/>
              <a:t>#2,</a:t>
            </a:r>
            <a:r>
              <a:rPr spc="114" dirty="0"/>
              <a:t> </a:t>
            </a:r>
            <a:r>
              <a:rPr spc="10" dirty="0"/>
              <a:t>Californiya,</a:t>
            </a:r>
            <a:r>
              <a:rPr spc="105" dirty="0"/>
              <a:t> </a:t>
            </a:r>
            <a:r>
              <a:rPr spc="-25" dirty="0"/>
              <a:t>USA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435461" y="7354184"/>
            <a:ext cx="859789" cy="237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 marR="5080">
              <a:lnSpc>
                <a:spcPts val="880"/>
              </a:lnSpc>
              <a:spcBef>
                <a:spcPts val="20"/>
              </a:spcBef>
            </a:pPr>
            <a:r>
              <a:rPr spc="-10" dirty="0"/>
              <a:t>facebook.com/name</a:t>
            </a:r>
            <a:r>
              <a:rPr spc="500" dirty="0"/>
              <a:t> </a:t>
            </a:r>
            <a:r>
              <a:rPr spc="-10" dirty="0"/>
              <a:t>twitter.com/@name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7370064"/>
            <a:ext cx="1326134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platzhalter 143">
            <a:extLst>
              <a:ext uri="{FF2B5EF4-FFF2-40B4-BE49-F238E27FC236}">
                <a16:creationId xmlns:a16="http://schemas.microsoft.com/office/drawing/2014/main" id="{A24A20B1-9BD4-7823-13D2-BE0460CE4E5C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9" name="Textplatzhalter 138">
            <a:extLst>
              <a:ext uri="{FF2B5EF4-FFF2-40B4-BE49-F238E27FC236}">
                <a16:creationId xmlns:a16="http://schemas.microsoft.com/office/drawing/2014/main" id="{4AFBB504-8C85-97DA-13D7-832E2529EA89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5" name="Titel 134">
            <a:extLst>
              <a:ext uri="{FF2B5EF4-FFF2-40B4-BE49-F238E27FC236}">
                <a16:creationId xmlns:a16="http://schemas.microsoft.com/office/drawing/2014/main" id="{3169F46A-0922-F869-FBF8-4B2E28AD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6" name="Textplatzhalter 135">
            <a:extLst>
              <a:ext uri="{FF2B5EF4-FFF2-40B4-BE49-F238E27FC236}">
                <a16:creationId xmlns:a16="http://schemas.microsoft.com/office/drawing/2014/main" id="{173AE139-1E41-DB5D-320B-EDC888520F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7" name="Bildplatzhalter 136">
            <a:extLst>
              <a:ext uri="{FF2B5EF4-FFF2-40B4-BE49-F238E27FC236}">
                <a16:creationId xmlns:a16="http://schemas.microsoft.com/office/drawing/2014/main" id="{4DD743B9-700A-5F7C-8EB2-0AD2004BE0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0" name="Textplatzhalter 139">
            <a:extLst>
              <a:ext uri="{FF2B5EF4-FFF2-40B4-BE49-F238E27FC236}">
                <a16:creationId xmlns:a16="http://schemas.microsoft.com/office/drawing/2014/main" id="{AE6ADCC4-31AA-A791-8F29-B04A55082F2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1" name="Textplatzhalter 140">
            <a:extLst>
              <a:ext uri="{FF2B5EF4-FFF2-40B4-BE49-F238E27FC236}">
                <a16:creationId xmlns:a16="http://schemas.microsoft.com/office/drawing/2014/main" id="{9DA51E6A-6E60-BB8F-0375-93AC57BFD9FC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2" name="Textplatzhalter 141">
            <a:extLst>
              <a:ext uri="{FF2B5EF4-FFF2-40B4-BE49-F238E27FC236}">
                <a16:creationId xmlns:a16="http://schemas.microsoft.com/office/drawing/2014/main" id="{83BE3D49-E8B1-F5F5-A8CD-3AC54475AB96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3" name="Textplatzhalter 142">
            <a:extLst>
              <a:ext uri="{FF2B5EF4-FFF2-40B4-BE49-F238E27FC236}">
                <a16:creationId xmlns:a16="http://schemas.microsoft.com/office/drawing/2014/main" id="{D3A9F696-ECDC-9BE3-F26B-E0F77E1E38B8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5" name="Textplatzhalter 144">
            <a:extLst>
              <a:ext uri="{FF2B5EF4-FFF2-40B4-BE49-F238E27FC236}">
                <a16:creationId xmlns:a16="http://schemas.microsoft.com/office/drawing/2014/main" id="{E09FD9A8-8CC4-54DB-2F55-E571A8D486C5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6" name="Textplatzhalter 145">
            <a:extLst>
              <a:ext uri="{FF2B5EF4-FFF2-40B4-BE49-F238E27FC236}">
                <a16:creationId xmlns:a16="http://schemas.microsoft.com/office/drawing/2014/main" id="{1A228A07-40DB-AA36-B576-EAAFF33644CD}"/>
              </a:ext>
            </a:extLst>
          </p:cNvPr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7" name="Textplatzhalter 146">
            <a:extLst>
              <a:ext uri="{FF2B5EF4-FFF2-40B4-BE49-F238E27FC236}">
                <a16:creationId xmlns:a16="http://schemas.microsoft.com/office/drawing/2014/main" id="{5BEA4888-C357-6769-D214-DF0694C1A433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8" name="Textplatzhalter 147">
            <a:extLst>
              <a:ext uri="{FF2B5EF4-FFF2-40B4-BE49-F238E27FC236}">
                <a16:creationId xmlns:a16="http://schemas.microsoft.com/office/drawing/2014/main" id="{E65DFC26-64F7-839D-BACC-EDC690135760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9" name="Textplatzhalter 148">
            <a:extLst>
              <a:ext uri="{FF2B5EF4-FFF2-40B4-BE49-F238E27FC236}">
                <a16:creationId xmlns:a16="http://schemas.microsoft.com/office/drawing/2014/main" id="{02DE8E1E-7BB3-BE2F-F31E-AF023C852D14}"/>
              </a:ext>
            </a:extLst>
          </p:cNvPr>
          <p:cNvSpPr>
            <a:spLocks noGrp="1"/>
          </p:cNvSpPr>
          <p:nvPr>
            <p:ph type="body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0" name="Textplatzhalter 149">
            <a:extLst>
              <a:ext uri="{FF2B5EF4-FFF2-40B4-BE49-F238E27FC236}">
                <a16:creationId xmlns:a16="http://schemas.microsoft.com/office/drawing/2014/main" id="{56EA0509-AB12-CA3A-80EF-B2F72424715F}"/>
              </a:ext>
            </a:extLst>
          </p:cNvPr>
          <p:cNvSpPr>
            <a:spLocks noGrp="1"/>
          </p:cNvSpPr>
          <p:nvPr>
            <p:ph type="body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1" name="Textplatzhalter 150">
            <a:extLst>
              <a:ext uri="{FF2B5EF4-FFF2-40B4-BE49-F238E27FC236}">
                <a16:creationId xmlns:a16="http://schemas.microsoft.com/office/drawing/2014/main" id="{8028316F-C717-816D-D510-4B66D62FC899}"/>
              </a:ext>
            </a:extLst>
          </p:cNvPr>
          <p:cNvSpPr>
            <a:spLocks noGrp="1"/>
          </p:cNvSpPr>
          <p:nvPr>
            <p:ph type="body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2" name="Textplatzhalter 151">
            <a:extLst>
              <a:ext uri="{FF2B5EF4-FFF2-40B4-BE49-F238E27FC236}">
                <a16:creationId xmlns:a16="http://schemas.microsoft.com/office/drawing/2014/main" id="{B704A572-E713-3859-F0EB-7C3DDBD13C62}"/>
              </a:ext>
            </a:extLst>
          </p:cNvPr>
          <p:cNvSpPr>
            <a:spLocks noGrp="1"/>
          </p:cNvSpPr>
          <p:nvPr>
            <p:ph type="body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3" name="Textplatzhalter 152">
            <a:extLst>
              <a:ext uri="{FF2B5EF4-FFF2-40B4-BE49-F238E27FC236}">
                <a16:creationId xmlns:a16="http://schemas.microsoft.com/office/drawing/2014/main" id="{5B7460C2-C1F9-B1EB-1B1F-572D732AF241}"/>
              </a:ext>
            </a:extLst>
          </p:cNvPr>
          <p:cNvSpPr>
            <a:spLocks noGrp="1"/>
          </p:cNvSpPr>
          <p:nvPr>
            <p:ph type="body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4" name="Inhaltsplatzhalter 153">
            <a:extLst>
              <a:ext uri="{FF2B5EF4-FFF2-40B4-BE49-F238E27FC236}">
                <a16:creationId xmlns:a16="http://schemas.microsoft.com/office/drawing/2014/main" id="{0DE9586C-D8BD-6E3C-80F3-7875960F13D7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5" name="Inhaltsplatzhalter 154">
            <a:extLst>
              <a:ext uri="{FF2B5EF4-FFF2-40B4-BE49-F238E27FC236}">
                <a16:creationId xmlns:a16="http://schemas.microsoft.com/office/drawing/2014/main" id="{86C84317-8E33-B8DB-2084-B880C9BBE535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6" name="Inhaltsplatzhalter 155">
            <a:extLst>
              <a:ext uri="{FF2B5EF4-FFF2-40B4-BE49-F238E27FC236}">
                <a16:creationId xmlns:a16="http://schemas.microsoft.com/office/drawing/2014/main" id="{8E81EB28-16AE-866A-BFD5-116AA8CED07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D3E124C6-3F1B-1041-5535-B89B7026FC9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Roboto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1186</dc:title>
  <cp:lastModifiedBy>Parissa Kahvand</cp:lastModifiedBy>
  <cp:revision>6</cp:revision>
  <dcterms:created xsi:type="dcterms:W3CDTF">2024-07-26T07:38:05Z</dcterms:created>
  <dcterms:modified xsi:type="dcterms:W3CDTF">2024-07-26T08:27:12Z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2024-07-26T00:00:00Z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2024-07-26T00:00:00Z</vt:filetime>
  </property>
  <property fmtid="{D5CDD505-2E9C-101B-9397-08002B2CF9AE}" pid="5" name="Producer">
    <vt:lpwstr>Adobe PDF library 17.00</vt:lpwstr>
  </property>
</Properties>
</file>